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82" r:id="rId6"/>
    <p:sldId id="283" r:id="rId7"/>
    <p:sldId id="284" r:id="rId8"/>
    <p:sldId id="285" r:id="rId9"/>
    <p:sldId id="262" r:id="rId10"/>
    <p:sldId id="278" r:id="rId11"/>
    <p:sldId id="286" r:id="rId12"/>
    <p:sldId id="263" r:id="rId13"/>
    <p:sldId id="277" r:id="rId14"/>
    <p:sldId id="287" r:id="rId15"/>
    <p:sldId id="264" r:id="rId16"/>
    <p:sldId id="288" r:id="rId17"/>
    <p:sldId id="289" r:id="rId18"/>
    <p:sldId id="266"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6BCE"/>
    <a:srgbClr val="969696"/>
    <a:srgbClr val="537ED5"/>
    <a:srgbClr val="0C59C0"/>
    <a:srgbClr val="04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6508A-5AEB-45E3-BC44-01C7039321D8}" v="30" dt="2024-01-08T08:12:43.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1" autoAdjust="0"/>
    <p:restoredTop sz="81616" autoAdjust="0"/>
  </p:normalViewPr>
  <p:slideViewPr>
    <p:cSldViewPr snapToGrid="0">
      <p:cViewPr varScale="1">
        <p:scale>
          <a:sx n="95" d="100"/>
          <a:sy n="95" d="100"/>
        </p:scale>
        <p:origin x="939"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Black" userId="81c7a39a-82c8-4c9e-bcca-88aba3979e8b" providerId="ADAL" clId="{31E49BA4-B0C1-472F-99BF-2CBAAA3F5F28}"/>
    <pc:docChg chg="undo custSel addSld delSld modSld sldOrd">
      <pc:chgData name="Stephanie Black" userId="81c7a39a-82c8-4c9e-bcca-88aba3979e8b" providerId="ADAL" clId="{31E49BA4-B0C1-472F-99BF-2CBAAA3F5F28}" dt="2022-10-05T08:40:22.681" v="85" actId="207"/>
      <pc:docMkLst>
        <pc:docMk/>
      </pc:docMkLst>
      <pc:sldChg chg="modSp mod">
        <pc:chgData name="Stephanie Black" userId="81c7a39a-82c8-4c9e-bcca-88aba3979e8b" providerId="ADAL" clId="{31E49BA4-B0C1-472F-99BF-2CBAAA3F5F28}" dt="2022-10-04T07:50:58.785" v="26" actId="20577"/>
        <pc:sldMkLst>
          <pc:docMk/>
          <pc:sldMk cId="986802405" sldId="256"/>
        </pc:sldMkLst>
        <pc:spChg chg="mod">
          <ac:chgData name="Stephanie Black" userId="81c7a39a-82c8-4c9e-bcca-88aba3979e8b" providerId="ADAL" clId="{31E49BA4-B0C1-472F-99BF-2CBAAA3F5F28}" dt="2022-10-04T07:50:58.785" v="26" actId="20577"/>
          <ac:spMkLst>
            <pc:docMk/>
            <pc:sldMk cId="986802405" sldId="256"/>
            <ac:spMk id="9" creationId="{C9512C2D-2343-DB69-BDEC-CC46044CD944}"/>
          </ac:spMkLst>
        </pc:spChg>
      </pc:sldChg>
      <pc:sldChg chg="addSp delSp modSp mod">
        <pc:chgData name="Stephanie Black" userId="81c7a39a-82c8-4c9e-bcca-88aba3979e8b" providerId="ADAL" clId="{31E49BA4-B0C1-472F-99BF-2CBAAA3F5F28}" dt="2022-10-05T08:15:53.040" v="62" actId="1076"/>
        <pc:sldMkLst>
          <pc:docMk/>
          <pc:sldMk cId="1619988112" sldId="261"/>
        </pc:sldMkLst>
        <pc:graphicFrameChg chg="add del mod">
          <ac:chgData name="Stephanie Black" userId="81c7a39a-82c8-4c9e-bcca-88aba3979e8b" providerId="ADAL" clId="{31E49BA4-B0C1-472F-99BF-2CBAAA3F5F28}" dt="2022-10-05T08:12:03.202" v="30"/>
          <ac:graphicFrameMkLst>
            <pc:docMk/>
            <pc:sldMk cId="1619988112" sldId="261"/>
            <ac:graphicFrameMk id="2" creationId="{6E781901-3D47-3BE0-C47B-5C0C811D4AED}"/>
          </ac:graphicFrameMkLst>
        </pc:graphicFrameChg>
        <pc:graphicFrameChg chg="add del mod">
          <ac:chgData name="Stephanie Black" userId="81c7a39a-82c8-4c9e-bcca-88aba3979e8b" providerId="ADAL" clId="{31E49BA4-B0C1-472F-99BF-2CBAAA3F5F28}" dt="2022-10-05T08:12:15.532" v="32"/>
          <ac:graphicFrameMkLst>
            <pc:docMk/>
            <pc:sldMk cId="1619988112" sldId="261"/>
            <ac:graphicFrameMk id="3" creationId="{6ED1D319-4A12-64FD-EAA9-73A5B5DBA197}"/>
          </ac:graphicFrameMkLst>
        </pc:graphicFrameChg>
        <pc:graphicFrameChg chg="add del mod modGraphic">
          <ac:chgData name="Stephanie Black" userId="81c7a39a-82c8-4c9e-bcca-88aba3979e8b" providerId="ADAL" clId="{31E49BA4-B0C1-472F-99BF-2CBAAA3F5F28}" dt="2022-10-05T08:12:31.492" v="36" actId="21"/>
          <ac:graphicFrameMkLst>
            <pc:docMk/>
            <pc:sldMk cId="1619988112" sldId="261"/>
            <ac:graphicFrameMk id="4" creationId="{2D560B3F-FD3F-CE83-5461-4352D04F0159}"/>
          </ac:graphicFrameMkLst>
        </pc:graphicFrameChg>
        <pc:graphicFrameChg chg="add mod">
          <ac:chgData name="Stephanie Black" userId="81c7a39a-82c8-4c9e-bcca-88aba3979e8b" providerId="ADAL" clId="{31E49BA4-B0C1-472F-99BF-2CBAAA3F5F28}" dt="2022-10-05T08:13:45.931" v="46"/>
          <ac:graphicFrameMkLst>
            <pc:docMk/>
            <pc:sldMk cId="1619988112" sldId="261"/>
            <ac:graphicFrameMk id="5" creationId="{00C62863-0B1B-C7C1-F51B-0A41239CA37D}"/>
          </ac:graphicFrameMkLst>
        </pc:graphicFrameChg>
        <pc:graphicFrameChg chg="add del mod">
          <ac:chgData name="Stephanie Black" userId="81c7a39a-82c8-4c9e-bcca-88aba3979e8b" providerId="ADAL" clId="{31E49BA4-B0C1-472F-99BF-2CBAAA3F5F28}" dt="2022-10-05T08:15:47.064" v="60"/>
          <ac:graphicFrameMkLst>
            <pc:docMk/>
            <pc:sldMk cId="1619988112" sldId="261"/>
            <ac:graphicFrameMk id="7" creationId="{1FC00202-A7A5-06A0-5413-803E7B4431E3}"/>
          </ac:graphicFrameMkLst>
        </pc:graphicFrameChg>
        <pc:graphicFrameChg chg="add mod">
          <ac:chgData name="Stephanie Black" userId="81c7a39a-82c8-4c9e-bcca-88aba3979e8b" providerId="ADAL" clId="{31E49BA4-B0C1-472F-99BF-2CBAAA3F5F28}" dt="2022-10-05T08:15:53.040" v="62" actId="1076"/>
          <ac:graphicFrameMkLst>
            <pc:docMk/>
            <pc:sldMk cId="1619988112" sldId="261"/>
            <ac:graphicFrameMk id="9" creationId="{1A7D7621-3FA6-BA7B-D493-A2FD5BC04C41}"/>
          </ac:graphicFrameMkLst>
        </pc:graphicFrameChg>
        <pc:graphicFrameChg chg="del modGraphic">
          <ac:chgData name="Stephanie Black" userId="81c7a39a-82c8-4c9e-bcca-88aba3979e8b" providerId="ADAL" clId="{31E49BA4-B0C1-472F-99BF-2CBAAA3F5F28}" dt="2022-10-05T08:12:34.724" v="37" actId="478"/>
          <ac:graphicFrameMkLst>
            <pc:docMk/>
            <pc:sldMk cId="1619988112" sldId="261"/>
            <ac:graphicFrameMk id="12" creationId="{D5C27610-2C56-31EE-A52C-9F766DF640F6}"/>
          </ac:graphicFrameMkLst>
        </pc:graphicFrameChg>
      </pc:sldChg>
      <pc:sldChg chg="addSp delSp modSp mod">
        <pc:chgData name="Stephanie Black" userId="81c7a39a-82c8-4c9e-bcca-88aba3979e8b" providerId="ADAL" clId="{31E49BA4-B0C1-472F-99BF-2CBAAA3F5F28}" dt="2022-10-05T08:19:49.597" v="81" actId="207"/>
        <pc:sldMkLst>
          <pc:docMk/>
          <pc:sldMk cId="908774661" sldId="263"/>
        </pc:sldMkLst>
        <pc:graphicFrameChg chg="modGraphic">
          <ac:chgData name="Stephanie Black" userId="81c7a39a-82c8-4c9e-bcca-88aba3979e8b" providerId="ADAL" clId="{31E49BA4-B0C1-472F-99BF-2CBAAA3F5F28}" dt="2022-10-05T08:19:49.597" v="81" actId="207"/>
          <ac:graphicFrameMkLst>
            <pc:docMk/>
            <pc:sldMk cId="908774661" sldId="263"/>
            <ac:graphicFrameMk id="2" creationId="{AEEF218B-5CD7-6FC4-23E9-7321B4EAC526}"/>
          </ac:graphicFrameMkLst>
        </pc:graphicFrameChg>
        <pc:graphicFrameChg chg="add mod">
          <ac:chgData name="Stephanie Black" userId="81c7a39a-82c8-4c9e-bcca-88aba3979e8b" providerId="ADAL" clId="{31E49BA4-B0C1-472F-99BF-2CBAAA3F5F28}" dt="2022-10-05T08:17:03.898" v="68" actId="1076"/>
          <ac:graphicFrameMkLst>
            <pc:docMk/>
            <pc:sldMk cId="908774661" sldId="263"/>
            <ac:graphicFrameMk id="3" creationId="{15BAB5C3-7C07-1D5D-9034-D5925DE52F67}"/>
          </ac:graphicFrameMkLst>
        </pc:graphicFrameChg>
        <pc:graphicFrameChg chg="add del mod">
          <ac:chgData name="Stephanie Black" userId="81c7a39a-82c8-4c9e-bcca-88aba3979e8b" providerId="ADAL" clId="{31E49BA4-B0C1-472F-99BF-2CBAAA3F5F28}" dt="2022-10-05T08:19:02.768" v="71"/>
          <ac:graphicFrameMkLst>
            <pc:docMk/>
            <pc:sldMk cId="908774661" sldId="263"/>
            <ac:graphicFrameMk id="5" creationId="{954F2DFD-67B9-CBE2-DD3B-743E98EA9814}"/>
          </ac:graphicFrameMkLst>
        </pc:graphicFrameChg>
        <pc:graphicFrameChg chg="add del mod modGraphic">
          <ac:chgData name="Stephanie Black" userId="81c7a39a-82c8-4c9e-bcca-88aba3979e8b" providerId="ADAL" clId="{31E49BA4-B0C1-472F-99BF-2CBAAA3F5F28}" dt="2022-10-05T08:19:30.304" v="77"/>
          <ac:graphicFrameMkLst>
            <pc:docMk/>
            <pc:sldMk cId="908774661" sldId="263"/>
            <ac:graphicFrameMk id="6" creationId="{564FB28A-B629-791E-17FE-0AB5800EE45A}"/>
          </ac:graphicFrameMkLst>
        </pc:graphicFrameChg>
      </pc:sldChg>
      <pc:sldChg chg="addSp delSp modSp mod">
        <pc:chgData name="Stephanie Black" userId="81c7a39a-82c8-4c9e-bcca-88aba3979e8b" providerId="ADAL" clId="{31E49BA4-B0C1-472F-99BF-2CBAAA3F5F28}" dt="2022-10-05T08:40:22.681" v="85" actId="207"/>
        <pc:sldMkLst>
          <pc:docMk/>
          <pc:sldMk cId="3470855361" sldId="264"/>
        </pc:sldMkLst>
        <pc:graphicFrameChg chg="modGraphic">
          <ac:chgData name="Stephanie Black" userId="81c7a39a-82c8-4c9e-bcca-88aba3979e8b" providerId="ADAL" clId="{31E49BA4-B0C1-472F-99BF-2CBAAA3F5F28}" dt="2022-10-05T08:40:22.681" v="85" actId="207"/>
          <ac:graphicFrameMkLst>
            <pc:docMk/>
            <pc:sldMk cId="3470855361" sldId="264"/>
            <ac:graphicFrameMk id="2" creationId="{A3DCA6BE-BCCC-8669-507C-F318DF659537}"/>
          </ac:graphicFrameMkLst>
        </pc:graphicFrameChg>
        <pc:graphicFrameChg chg="add mod">
          <ac:chgData name="Stephanie Black" userId="81c7a39a-82c8-4c9e-bcca-88aba3979e8b" providerId="ADAL" clId="{31E49BA4-B0C1-472F-99BF-2CBAAA3F5F28}" dt="2022-10-05T08:17:06.779" v="69"/>
          <ac:graphicFrameMkLst>
            <pc:docMk/>
            <pc:sldMk cId="3470855361" sldId="264"/>
            <ac:graphicFrameMk id="3" creationId="{80EDF1A2-2440-241D-FC20-E4416711B311}"/>
          </ac:graphicFrameMkLst>
        </pc:graphicFrameChg>
        <pc:picChg chg="add del mod">
          <ac:chgData name="Stephanie Black" userId="81c7a39a-82c8-4c9e-bcca-88aba3979e8b" providerId="ADAL" clId="{31E49BA4-B0C1-472F-99BF-2CBAAA3F5F28}" dt="2022-10-04T07:06:46.952" v="21" actId="21"/>
          <ac:picMkLst>
            <pc:docMk/>
            <pc:sldMk cId="3470855361" sldId="264"/>
            <ac:picMk id="3" creationId="{0B1E9BD1-81D8-87A6-6BD6-2B3142DF7AEB}"/>
          </ac:picMkLst>
        </pc:picChg>
      </pc:sldChg>
      <pc:sldChg chg="addSp delSp modSp mod">
        <pc:chgData name="Stephanie Black" userId="81c7a39a-82c8-4c9e-bcca-88aba3979e8b" providerId="ADAL" clId="{31E49BA4-B0C1-472F-99BF-2CBAAA3F5F28}" dt="2022-10-04T07:50:45.240" v="24"/>
        <pc:sldMkLst>
          <pc:docMk/>
          <pc:sldMk cId="3092229890" sldId="266"/>
        </pc:sldMkLst>
        <pc:picChg chg="add del mod">
          <ac:chgData name="Stephanie Black" userId="81c7a39a-82c8-4c9e-bcca-88aba3979e8b" providerId="ADAL" clId="{31E49BA4-B0C1-472F-99BF-2CBAAA3F5F28}" dt="2022-10-04T07:06:23.193" v="11" actId="21"/>
          <ac:picMkLst>
            <pc:docMk/>
            <pc:sldMk cId="3092229890" sldId="266"/>
            <ac:picMk id="3" creationId="{8FA0613F-FA14-6FCF-E6AD-DBC46E770AA5}"/>
          </ac:picMkLst>
        </pc:picChg>
        <pc:picChg chg="add mod">
          <ac:chgData name="Stephanie Black" userId="81c7a39a-82c8-4c9e-bcca-88aba3979e8b" providerId="ADAL" clId="{31E49BA4-B0C1-472F-99BF-2CBAAA3F5F28}" dt="2022-10-04T07:50:45.240" v="24"/>
          <ac:picMkLst>
            <pc:docMk/>
            <pc:sldMk cId="3092229890" sldId="266"/>
            <ac:picMk id="3" creationId="{A016E356-4962-4079-A628-3DDA58F801E7}"/>
          </ac:picMkLst>
        </pc:picChg>
        <pc:picChg chg="add del mod">
          <ac:chgData name="Stephanie Black" userId="81c7a39a-82c8-4c9e-bcca-88aba3979e8b" providerId="ADAL" clId="{31E49BA4-B0C1-472F-99BF-2CBAAA3F5F28}" dt="2022-10-04T07:06:40.757" v="18"/>
          <ac:picMkLst>
            <pc:docMk/>
            <pc:sldMk cId="3092229890" sldId="266"/>
            <ac:picMk id="4" creationId="{1E339E19-5827-8388-ADE8-B09CFD45A721}"/>
          </ac:picMkLst>
        </pc:picChg>
        <pc:picChg chg="del">
          <ac:chgData name="Stephanie Black" userId="81c7a39a-82c8-4c9e-bcca-88aba3979e8b" providerId="ADAL" clId="{31E49BA4-B0C1-472F-99BF-2CBAAA3F5F28}" dt="2022-10-04T07:06:09.980" v="7" actId="478"/>
          <ac:picMkLst>
            <pc:docMk/>
            <pc:sldMk cId="3092229890" sldId="266"/>
            <ac:picMk id="5" creationId="{8DD84C92-8EFD-9BD7-C371-F30EBD0D5D41}"/>
          </ac:picMkLst>
        </pc:picChg>
        <pc:picChg chg="add del mod">
          <ac:chgData name="Stephanie Black" userId="81c7a39a-82c8-4c9e-bcca-88aba3979e8b" providerId="ADAL" clId="{31E49BA4-B0C1-472F-99BF-2CBAAA3F5F28}" dt="2022-10-04T07:50:44.651" v="23" actId="478"/>
          <ac:picMkLst>
            <pc:docMk/>
            <pc:sldMk cId="3092229890" sldId="266"/>
            <ac:picMk id="6" creationId="{D9DFB9D1-DCD5-89E5-68DF-57FB144EBCCE}"/>
          </ac:picMkLst>
        </pc:picChg>
      </pc:sldChg>
      <pc:sldChg chg="addSp delSp modSp mod">
        <pc:chgData name="Stephanie Black" userId="81c7a39a-82c8-4c9e-bcca-88aba3979e8b" providerId="ADAL" clId="{31E49BA4-B0C1-472F-99BF-2CBAAA3F5F28}" dt="2022-10-05T08:16:14.427" v="65" actId="207"/>
        <pc:sldMkLst>
          <pc:docMk/>
          <pc:sldMk cId="3581428174" sldId="278"/>
        </pc:sldMkLst>
        <pc:graphicFrameChg chg="add mod modGraphic">
          <ac:chgData name="Stephanie Black" userId="81c7a39a-82c8-4c9e-bcca-88aba3979e8b" providerId="ADAL" clId="{31E49BA4-B0C1-472F-99BF-2CBAAA3F5F28}" dt="2022-10-05T08:16:14.427" v="65" actId="207"/>
          <ac:graphicFrameMkLst>
            <pc:docMk/>
            <pc:sldMk cId="3581428174" sldId="278"/>
            <ac:graphicFrameMk id="2" creationId="{4807760D-1997-E280-71AE-E7F82BE3CE0F}"/>
          </ac:graphicFrameMkLst>
        </pc:graphicFrameChg>
        <pc:graphicFrameChg chg="add mod">
          <ac:chgData name="Stephanie Black" userId="81c7a39a-82c8-4c9e-bcca-88aba3979e8b" providerId="ADAL" clId="{31E49BA4-B0C1-472F-99BF-2CBAAA3F5F28}" dt="2022-10-05T08:15:56.181" v="63"/>
          <ac:graphicFrameMkLst>
            <pc:docMk/>
            <pc:sldMk cId="3581428174" sldId="278"/>
            <ac:graphicFrameMk id="3" creationId="{32BB4D40-DC5F-8B35-17E3-2CBA4DADBAF7}"/>
          </ac:graphicFrameMkLst>
        </pc:graphicFrameChg>
        <pc:graphicFrameChg chg="del">
          <ac:chgData name="Stephanie Black" userId="81c7a39a-82c8-4c9e-bcca-88aba3979e8b" providerId="ADAL" clId="{31E49BA4-B0C1-472F-99BF-2CBAAA3F5F28}" dt="2022-10-05T08:14:19.837" v="50" actId="21"/>
          <ac:graphicFrameMkLst>
            <pc:docMk/>
            <pc:sldMk cId="3581428174" sldId="278"/>
            <ac:graphicFrameMk id="5" creationId="{9C59D2EC-D0D1-80A2-48BD-14230034EB50}"/>
          </ac:graphicFrameMkLst>
        </pc:graphicFrameChg>
      </pc:sldChg>
      <pc:sldChg chg="addSp modSp new del ord">
        <pc:chgData name="Stephanie Black" userId="81c7a39a-82c8-4c9e-bcca-88aba3979e8b" providerId="ADAL" clId="{31E49BA4-B0C1-472F-99BF-2CBAAA3F5F28}" dt="2022-10-05T08:16:41.722" v="66" actId="47"/>
        <pc:sldMkLst>
          <pc:docMk/>
          <pc:sldMk cId="339851154" sldId="285"/>
        </pc:sldMkLst>
        <pc:graphicFrameChg chg="add mod">
          <ac:chgData name="Stephanie Black" userId="81c7a39a-82c8-4c9e-bcca-88aba3979e8b" providerId="ADAL" clId="{31E49BA4-B0C1-472F-99BF-2CBAAA3F5F28}" dt="2022-10-05T08:14:22.508" v="51"/>
          <ac:graphicFrameMkLst>
            <pc:docMk/>
            <pc:sldMk cId="339851154" sldId="285"/>
            <ac:graphicFrameMk id="4" creationId="{78A2069F-B18B-F7B8-47D6-5C789E3D4A0D}"/>
          </ac:graphicFrameMkLst>
        </pc:graphicFrameChg>
      </pc:sldChg>
    </pc:docChg>
  </pc:docChgLst>
  <pc:docChgLst>
    <pc:chgData name="Stephanie Black" userId="81c7a39a-82c8-4c9e-bcca-88aba3979e8b" providerId="ADAL" clId="{5C769241-F230-4961-9F00-1930D172111C}"/>
    <pc:docChg chg="undo custSel addSld delSld modSld sldOrd">
      <pc:chgData name="Stephanie Black" userId="81c7a39a-82c8-4c9e-bcca-88aba3979e8b" providerId="ADAL" clId="{5C769241-F230-4961-9F00-1930D172111C}" dt="2023-12-08T07:00:26.476" v="629" actId="14100"/>
      <pc:docMkLst>
        <pc:docMk/>
      </pc:docMkLst>
      <pc:sldChg chg="modSp mod">
        <pc:chgData name="Stephanie Black" userId="81c7a39a-82c8-4c9e-bcca-88aba3979e8b" providerId="ADAL" clId="{5C769241-F230-4961-9F00-1930D172111C}" dt="2023-12-08T04:45:48.826" v="8" actId="20577"/>
        <pc:sldMkLst>
          <pc:docMk/>
          <pc:sldMk cId="986802405" sldId="256"/>
        </pc:sldMkLst>
        <pc:spChg chg="mod">
          <ac:chgData name="Stephanie Black" userId="81c7a39a-82c8-4c9e-bcca-88aba3979e8b" providerId="ADAL" clId="{5C769241-F230-4961-9F00-1930D172111C}" dt="2023-12-08T04:45:48.826" v="8" actId="20577"/>
          <ac:spMkLst>
            <pc:docMk/>
            <pc:sldMk cId="986802405" sldId="256"/>
            <ac:spMk id="9" creationId="{C9512C2D-2343-DB69-BDEC-CC46044CD944}"/>
          </ac:spMkLst>
        </pc:spChg>
      </pc:sldChg>
      <pc:sldChg chg="addSp delSp modSp del mod">
        <pc:chgData name="Stephanie Black" userId="81c7a39a-82c8-4c9e-bcca-88aba3979e8b" providerId="ADAL" clId="{5C769241-F230-4961-9F00-1930D172111C}" dt="2023-12-08T05:57:13.949" v="388" actId="47"/>
        <pc:sldMkLst>
          <pc:docMk/>
          <pc:sldMk cId="1619988112" sldId="261"/>
        </pc:sldMkLst>
        <pc:spChg chg="add del mod">
          <ac:chgData name="Stephanie Black" userId="81c7a39a-82c8-4c9e-bcca-88aba3979e8b" providerId="ADAL" clId="{5C769241-F230-4961-9F00-1930D172111C}" dt="2023-12-08T05:57:04.972" v="381"/>
          <ac:spMkLst>
            <pc:docMk/>
            <pc:sldMk cId="1619988112" sldId="261"/>
            <ac:spMk id="3" creationId="{545E86A9-4371-322A-B85A-004F6746BF97}"/>
          </ac:spMkLst>
        </pc:spChg>
        <pc:spChg chg="mod">
          <ac:chgData name="Stephanie Black" userId="81c7a39a-82c8-4c9e-bcca-88aba3979e8b" providerId="ADAL" clId="{5C769241-F230-4961-9F00-1930D172111C}" dt="2023-12-08T04:51:03.741" v="103" actId="20577"/>
          <ac:spMkLst>
            <pc:docMk/>
            <pc:sldMk cId="1619988112" sldId="261"/>
            <ac:spMk id="8" creationId="{E5DF187F-31CA-CAEA-5065-58AA0C30B7C4}"/>
          </ac:spMkLst>
        </pc:spChg>
        <pc:graphicFrameChg chg="add del mod modGraphic">
          <ac:chgData name="Stephanie Black" userId="81c7a39a-82c8-4c9e-bcca-88aba3979e8b" providerId="ADAL" clId="{5C769241-F230-4961-9F00-1930D172111C}" dt="2023-12-08T05:12:38.088" v="238" actId="478"/>
          <ac:graphicFrameMkLst>
            <pc:docMk/>
            <pc:sldMk cId="1619988112" sldId="261"/>
            <ac:graphicFrameMk id="5" creationId="{00C62863-0B1B-C7C1-F51B-0A41239CA37D}"/>
          </ac:graphicFrameMkLst>
        </pc:graphicFrameChg>
        <pc:picChg chg="add del mod">
          <ac:chgData name="Stephanie Black" userId="81c7a39a-82c8-4c9e-bcca-88aba3979e8b" providerId="ADAL" clId="{5C769241-F230-4961-9F00-1930D172111C}" dt="2023-12-08T04:53:35.439" v="132"/>
          <ac:picMkLst>
            <pc:docMk/>
            <pc:sldMk cId="1619988112" sldId="261"/>
            <ac:picMk id="2" creationId="{4D94C395-6EC0-3AA2-BE75-789E63820DF2}"/>
          </ac:picMkLst>
        </pc:picChg>
      </pc:sldChg>
      <pc:sldChg chg="addSp delSp modSp mod">
        <pc:chgData name="Stephanie Black" userId="81c7a39a-82c8-4c9e-bcca-88aba3979e8b" providerId="ADAL" clId="{5C769241-F230-4961-9F00-1930D172111C}" dt="2023-12-08T06:47:18.707" v="611"/>
        <pc:sldMkLst>
          <pc:docMk/>
          <pc:sldMk cId="43416690" sldId="262"/>
        </pc:sldMkLst>
        <pc:spChg chg="add del mod">
          <ac:chgData name="Stephanie Black" userId="81c7a39a-82c8-4c9e-bcca-88aba3979e8b" providerId="ADAL" clId="{5C769241-F230-4961-9F00-1930D172111C}" dt="2023-12-08T05:57:05.449" v="382"/>
          <ac:spMkLst>
            <pc:docMk/>
            <pc:sldMk cId="43416690" sldId="262"/>
            <ac:spMk id="6" creationId="{248EF23C-5DF0-D9A1-C33A-DF4CE891169A}"/>
          </ac:spMkLst>
        </pc:spChg>
        <pc:spChg chg="add del mod">
          <ac:chgData name="Stephanie Black" userId="81c7a39a-82c8-4c9e-bcca-88aba3979e8b" providerId="ADAL" clId="{5C769241-F230-4961-9F00-1930D172111C}" dt="2023-12-08T05:57:52.996" v="401" actId="478"/>
          <ac:spMkLst>
            <pc:docMk/>
            <pc:sldMk cId="43416690" sldId="262"/>
            <ac:spMk id="7" creationId="{9D0B7548-B1C5-FC1E-1938-A65AAA85BE4F}"/>
          </ac:spMkLst>
        </pc:spChg>
        <pc:spChg chg="mod">
          <ac:chgData name="Stephanie Black" userId="81c7a39a-82c8-4c9e-bcca-88aba3979e8b" providerId="ADAL" clId="{5C769241-F230-4961-9F00-1930D172111C}" dt="2023-12-08T05:57:19.781" v="390" actId="20577"/>
          <ac:spMkLst>
            <pc:docMk/>
            <pc:sldMk cId="43416690" sldId="262"/>
            <ac:spMk id="8" creationId="{E5DF187F-31CA-CAEA-5065-58AA0C30B7C4}"/>
          </ac:spMkLst>
        </pc:spChg>
        <pc:spChg chg="add del mod">
          <ac:chgData name="Stephanie Black" userId="81c7a39a-82c8-4c9e-bcca-88aba3979e8b" providerId="ADAL" clId="{5C769241-F230-4961-9F00-1930D172111C}" dt="2023-12-08T06:31:53.851" v="463" actId="478"/>
          <ac:spMkLst>
            <pc:docMk/>
            <pc:sldMk cId="43416690" sldId="262"/>
            <ac:spMk id="9" creationId="{212CC059-4C80-701E-12C2-D973CC498468}"/>
          </ac:spMkLst>
        </pc:spChg>
        <pc:graphicFrameChg chg="add del mod">
          <ac:chgData name="Stephanie Black" userId="81c7a39a-82c8-4c9e-bcca-88aba3979e8b" providerId="ADAL" clId="{5C769241-F230-4961-9F00-1930D172111C}" dt="2023-12-08T05:17:11.431" v="245"/>
          <ac:graphicFrameMkLst>
            <pc:docMk/>
            <pc:sldMk cId="43416690" sldId="262"/>
            <ac:graphicFrameMk id="2" creationId="{9A3A60A3-9000-D440-DCA9-0260E3808CDF}"/>
          </ac:graphicFrameMkLst>
        </pc:graphicFrameChg>
        <pc:graphicFrameChg chg="add del mod">
          <ac:chgData name="Stephanie Black" userId="81c7a39a-82c8-4c9e-bcca-88aba3979e8b" providerId="ADAL" clId="{5C769241-F230-4961-9F00-1930D172111C}" dt="2023-12-08T05:17:14.263" v="247"/>
          <ac:graphicFrameMkLst>
            <pc:docMk/>
            <pc:sldMk cId="43416690" sldId="262"/>
            <ac:graphicFrameMk id="4" creationId="{D635C2EF-0B1A-091F-3CAF-9963FEF22FD5}"/>
          </ac:graphicFrameMkLst>
        </pc:graphicFrameChg>
        <pc:graphicFrameChg chg="add del mod">
          <ac:chgData name="Stephanie Black" userId="81c7a39a-82c8-4c9e-bcca-88aba3979e8b" providerId="ADAL" clId="{5C769241-F230-4961-9F00-1930D172111C}" dt="2023-12-08T06:25:21.953" v="416"/>
          <ac:graphicFrameMkLst>
            <pc:docMk/>
            <pc:sldMk cId="43416690" sldId="262"/>
            <ac:graphicFrameMk id="10" creationId="{706F6AC7-A809-D325-D461-5535B3CCC2A8}"/>
          </ac:graphicFrameMkLst>
        </pc:graphicFrameChg>
        <pc:graphicFrameChg chg="add del mod modGraphic">
          <ac:chgData name="Stephanie Black" userId="81c7a39a-82c8-4c9e-bcca-88aba3979e8b" providerId="ADAL" clId="{5C769241-F230-4961-9F00-1930D172111C}" dt="2023-12-08T06:47:17.369" v="610" actId="478"/>
          <ac:graphicFrameMkLst>
            <pc:docMk/>
            <pc:sldMk cId="43416690" sldId="262"/>
            <ac:graphicFrameMk id="15" creationId="{FAC451C2-6779-6566-FC92-F116CD0D99F8}"/>
          </ac:graphicFrameMkLst>
        </pc:graphicFrameChg>
        <pc:graphicFrameChg chg="add mod">
          <ac:chgData name="Stephanie Black" userId="81c7a39a-82c8-4c9e-bcca-88aba3979e8b" providerId="ADAL" clId="{5C769241-F230-4961-9F00-1930D172111C}" dt="2023-12-08T06:47:18.707" v="611"/>
          <ac:graphicFrameMkLst>
            <pc:docMk/>
            <pc:sldMk cId="43416690" sldId="262"/>
            <ac:graphicFrameMk id="16" creationId="{CFAC0D7D-0706-9FFE-E97D-939828411BB4}"/>
          </ac:graphicFrameMkLst>
        </pc:graphicFrameChg>
        <pc:picChg chg="add del">
          <ac:chgData name="Stephanie Black" userId="81c7a39a-82c8-4c9e-bcca-88aba3979e8b" providerId="ADAL" clId="{5C769241-F230-4961-9F00-1930D172111C}" dt="2023-12-08T05:57:37.747" v="399" actId="478"/>
          <ac:picMkLst>
            <pc:docMk/>
            <pc:sldMk cId="43416690" sldId="262"/>
            <ac:picMk id="5" creationId="{0AC6756C-43E4-A58C-58BF-A841A869E102}"/>
          </ac:picMkLst>
        </pc:picChg>
        <pc:picChg chg="add del mod">
          <ac:chgData name="Stephanie Black" userId="81c7a39a-82c8-4c9e-bcca-88aba3979e8b" providerId="ADAL" clId="{5C769241-F230-4961-9F00-1930D172111C}" dt="2023-12-08T06:31:52.816" v="462" actId="21"/>
          <ac:picMkLst>
            <pc:docMk/>
            <pc:sldMk cId="43416690" sldId="262"/>
            <ac:picMk id="12" creationId="{4EECCD91-7F21-1EB7-8FB4-9A964F990154}"/>
          </ac:picMkLst>
        </pc:picChg>
        <pc:picChg chg="add mod">
          <ac:chgData name="Stephanie Black" userId="81c7a39a-82c8-4c9e-bcca-88aba3979e8b" providerId="ADAL" clId="{5C769241-F230-4961-9F00-1930D172111C}" dt="2023-12-08T06:44:06.981" v="572" actId="14861"/>
          <ac:picMkLst>
            <pc:docMk/>
            <pc:sldMk cId="43416690" sldId="262"/>
            <ac:picMk id="13" creationId="{2E12FB1B-F9E9-D852-040C-73B57CDDFBA4}"/>
          </ac:picMkLst>
        </pc:picChg>
        <pc:picChg chg="del">
          <ac:chgData name="Stephanie Black" userId="81c7a39a-82c8-4c9e-bcca-88aba3979e8b" providerId="ADAL" clId="{5C769241-F230-4961-9F00-1930D172111C}" dt="2023-12-08T05:12:34.245" v="237" actId="478"/>
          <ac:picMkLst>
            <pc:docMk/>
            <pc:sldMk cId="43416690" sldId="262"/>
            <ac:picMk id="19" creationId="{1845C092-4442-85CB-4469-E675701598D2}"/>
          </ac:picMkLst>
        </pc:picChg>
      </pc:sldChg>
      <pc:sldChg chg="addSp delSp modSp mod ord">
        <pc:chgData name="Stephanie Black" userId="81c7a39a-82c8-4c9e-bcca-88aba3979e8b" providerId="ADAL" clId="{5C769241-F230-4961-9F00-1930D172111C}" dt="2023-12-08T06:45:22.862" v="585" actId="478"/>
        <pc:sldMkLst>
          <pc:docMk/>
          <pc:sldMk cId="908774661" sldId="263"/>
        </pc:sldMkLst>
        <pc:spChg chg="mod">
          <ac:chgData name="Stephanie Black" userId="81c7a39a-82c8-4c9e-bcca-88aba3979e8b" providerId="ADAL" clId="{5C769241-F230-4961-9F00-1930D172111C}" dt="2023-12-08T05:34:04.387" v="349" actId="20577"/>
          <ac:spMkLst>
            <pc:docMk/>
            <pc:sldMk cId="908774661" sldId="263"/>
            <ac:spMk id="8" creationId="{E5DF187F-31CA-CAEA-5065-58AA0C30B7C4}"/>
          </ac:spMkLst>
        </pc:spChg>
        <pc:spChg chg="add del mod">
          <ac:chgData name="Stephanie Black" userId="81c7a39a-82c8-4c9e-bcca-88aba3979e8b" providerId="ADAL" clId="{5C769241-F230-4961-9F00-1930D172111C}" dt="2023-12-08T06:32:37.763" v="473" actId="478"/>
          <ac:spMkLst>
            <pc:docMk/>
            <pc:sldMk cId="908774661" sldId="263"/>
            <ac:spMk id="32" creationId="{CADEC7DB-4420-3B50-A2D2-36A11A93B908}"/>
          </ac:spMkLst>
        </pc:spChg>
        <pc:graphicFrameChg chg="del">
          <ac:chgData name="Stephanie Black" userId="81c7a39a-82c8-4c9e-bcca-88aba3979e8b" providerId="ADAL" clId="{5C769241-F230-4961-9F00-1930D172111C}" dt="2023-12-08T05:12:31.611" v="236" actId="478"/>
          <ac:graphicFrameMkLst>
            <pc:docMk/>
            <pc:sldMk cId="908774661" sldId="263"/>
            <ac:graphicFrameMk id="2" creationId="{AEEF218B-5CD7-6FC4-23E9-7321B4EAC526}"/>
          </ac:graphicFrameMkLst>
        </pc:graphicFrameChg>
        <pc:graphicFrameChg chg="del">
          <ac:chgData name="Stephanie Black" userId="81c7a39a-82c8-4c9e-bcca-88aba3979e8b" providerId="ADAL" clId="{5C769241-F230-4961-9F00-1930D172111C}" dt="2023-12-08T06:45:22.862" v="585" actId="478"/>
          <ac:graphicFrameMkLst>
            <pc:docMk/>
            <pc:sldMk cId="908774661" sldId="263"/>
            <ac:graphicFrameMk id="3" creationId="{15BAB5C3-7C07-1D5D-9034-D5925DE52F67}"/>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5" creationId="{75BB65E5-07EA-21FA-7887-6AA230D4E92E}"/>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6" creationId="{4F7791E9-9E88-47B9-9B60-3A36C3D2EA3F}"/>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7" creationId="{008798FC-3FEE-4165-B0DD-AFAA526F2E97}"/>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9" creationId="{C127DBEF-0FED-4C64-88BE-F3EFE93AAD4F}"/>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10" creationId="{3606B788-4962-4D97-AB39-7D22AB1354F2}"/>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12" creationId="{64D15CB3-EB04-4C85-B9B4-D104CB6CDD9F}"/>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13" creationId="{88DA9CD8-9B39-49E4-838B-043689199910}"/>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15" creationId="{BB6333E2-13B8-409E-A1A1-B0D643DB30E5}"/>
          </ac:graphicFrameMkLst>
        </pc:graphicFrameChg>
        <pc:graphicFrameChg chg="add del mod">
          <ac:chgData name="Stephanie Black" userId="81c7a39a-82c8-4c9e-bcca-88aba3979e8b" providerId="ADAL" clId="{5C769241-F230-4961-9F00-1930D172111C}" dt="2023-12-08T05:17:53.245" v="260"/>
          <ac:graphicFrameMkLst>
            <pc:docMk/>
            <pc:sldMk cId="908774661" sldId="263"/>
            <ac:graphicFrameMk id="16" creationId="{ED9462B7-1BEC-45AB-B822-4A811C58D650}"/>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19" creationId="{3911A1D5-F610-D148-5DE2-80937D502C98}"/>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20" creationId="{4F7791E9-9E88-47B9-9B60-3A36C3D2EA3F}"/>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21" creationId="{008798FC-3FEE-4165-B0DD-AFAA526F2E97}"/>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22" creationId="{C127DBEF-0FED-4C64-88BE-F3EFE93AAD4F}"/>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23" creationId="{3606B788-4962-4D97-AB39-7D22AB1354F2}"/>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24" creationId="{64D15CB3-EB04-4C85-B9B4-D104CB6CDD9F}"/>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25" creationId="{88DA9CD8-9B39-49E4-838B-043689199910}"/>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26" creationId="{BB6333E2-13B8-409E-A1A1-B0D643DB30E5}"/>
          </ac:graphicFrameMkLst>
        </pc:graphicFrameChg>
        <pc:graphicFrameChg chg="add del mod">
          <ac:chgData name="Stephanie Black" userId="81c7a39a-82c8-4c9e-bcca-88aba3979e8b" providerId="ADAL" clId="{5C769241-F230-4961-9F00-1930D172111C}" dt="2023-12-08T05:31:42.291" v="321"/>
          <ac:graphicFrameMkLst>
            <pc:docMk/>
            <pc:sldMk cId="908774661" sldId="263"/>
            <ac:graphicFrameMk id="27" creationId="{ED9462B7-1BEC-45AB-B822-4A811C58D650}"/>
          </ac:graphicFrameMkLst>
        </pc:graphicFrameChg>
        <pc:picChg chg="add del mod">
          <ac:chgData name="Stephanie Black" userId="81c7a39a-82c8-4c9e-bcca-88aba3979e8b" providerId="ADAL" clId="{5C769241-F230-4961-9F00-1930D172111C}" dt="2023-12-08T05:31:37.871" v="311" actId="478"/>
          <ac:picMkLst>
            <pc:docMk/>
            <pc:sldMk cId="908774661" sldId="263"/>
            <ac:picMk id="17" creationId="{203E399E-D551-9CDC-9D58-55535CCFC5B1}"/>
          </ac:picMkLst>
        </pc:picChg>
        <pc:picChg chg="add del mod">
          <ac:chgData name="Stephanie Black" userId="81c7a39a-82c8-4c9e-bcca-88aba3979e8b" providerId="ADAL" clId="{5C769241-F230-4961-9F00-1930D172111C}" dt="2023-12-08T05:23:09.905" v="309" actId="478"/>
          <ac:picMkLst>
            <pc:docMk/>
            <pc:sldMk cId="908774661" sldId="263"/>
            <ac:picMk id="18" creationId="{126AA4B8-85B4-D7DB-AF31-0FFEAF919F93}"/>
          </ac:picMkLst>
        </pc:picChg>
        <pc:picChg chg="add del mod">
          <ac:chgData name="Stephanie Black" userId="81c7a39a-82c8-4c9e-bcca-88aba3979e8b" providerId="ADAL" clId="{5C769241-F230-4961-9F00-1930D172111C}" dt="2023-12-08T05:33:25.602" v="343" actId="21"/>
          <ac:picMkLst>
            <pc:docMk/>
            <pc:sldMk cId="908774661" sldId="263"/>
            <ac:picMk id="28" creationId="{E2C3D1B8-AC41-63FD-6470-B079CFA1FAC9}"/>
          </ac:picMkLst>
        </pc:picChg>
        <pc:picChg chg="add del mod">
          <ac:chgData name="Stephanie Black" userId="81c7a39a-82c8-4c9e-bcca-88aba3979e8b" providerId="ADAL" clId="{5C769241-F230-4961-9F00-1930D172111C}" dt="2023-12-08T05:32:10.339" v="327" actId="478"/>
          <ac:picMkLst>
            <pc:docMk/>
            <pc:sldMk cId="908774661" sldId="263"/>
            <ac:picMk id="29" creationId="{D2DDBFB3-C1F8-E8BE-587C-39341342B703}"/>
          </ac:picMkLst>
        </pc:picChg>
        <pc:picChg chg="add del mod ord">
          <ac:chgData name="Stephanie Black" userId="81c7a39a-82c8-4c9e-bcca-88aba3979e8b" providerId="ADAL" clId="{5C769241-F230-4961-9F00-1930D172111C}" dt="2023-12-08T05:33:27.567" v="344" actId="478"/>
          <ac:picMkLst>
            <pc:docMk/>
            <pc:sldMk cId="908774661" sldId="263"/>
            <ac:picMk id="30" creationId="{37623C72-BC29-E4A1-3602-F7565F271C7D}"/>
          </ac:picMkLst>
        </pc:picChg>
        <pc:picChg chg="add del mod">
          <ac:chgData name="Stephanie Black" userId="81c7a39a-82c8-4c9e-bcca-88aba3979e8b" providerId="ADAL" clId="{5C769241-F230-4961-9F00-1930D172111C}" dt="2023-12-08T05:56:19.974" v="370" actId="478"/>
          <ac:picMkLst>
            <pc:docMk/>
            <pc:sldMk cId="908774661" sldId="263"/>
            <ac:picMk id="31" creationId="{E42E0AA1-8274-D434-463D-9DA13237A3A6}"/>
          </ac:picMkLst>
        </pc:picChg>
        <pc:picChg chg="add del mod">
          <ac:chgData name="Stephanie Black" userId="81c7a39a-82c8-4c9e-bcca-88aba3979e8b" providerId="ADAL" clId="{5C769241-F230-4961-9F00-1930D172111C}" dt="2023-12-08T06:32:36.819" v="472" actId="21"/>
          <ac:picMkLst>
            <pc:docMk/>
            <pc:sldMk cId="908774661" sldId="263"/>
            <ac:picMk id="33" creationId="{772289B7-5EEE-CD93-713D-88CA5AFA9C51}"/>
          </ac:picMkLst>
        </pc:picChg>
        <pc:picChg chg="add mod">
          <ac:chgData name="Stephanie Black" userId="81c7a39a-82c8-4c9e-bcca-88aba3979e8b" providerId="ADAL" clId="{5C769241-F230-4961-9F00-1930D172111C}" dt="2023-12-08T06:44:22.108" v="575" actId="14861"/>
          <ac:picMkLst>
            <pc:docMk/>
            <pc:sldMk cId="908774661" sldId="263"/>
            <ac:picMk id="34" creationId="{B917761B-A0F2-7044-44E4-32C0FAAFBF2B}"/>
          </ac:picMkLst>
        </pc:picChg>
      </pc:sldChg>
      <pc:sldChg chg="addSp delSp modSp mod">
        <pc:chgData name="Stephanie Black" userId="81c7a39a-82c8-4c9e-bcca-88aba3979e8b" providerId="ADAL" clId="{5C769241-F230-4961-9F00-1930D172111C}" dt="2023-12-08T06:47:30.887" v="615"/>
        <pc:sldMkLst>
          <pc:docMk/>
          <pc:sldMk cId="3470855361" sldId="264"/>
        </pc:sldMkLst>
        <pc:spChg chg="add del mod">
          <ac:chgData name="Stephanie Black" userId="81c7a39a-82c8-4c9e-bcca-88aba3979e8b" providerId="ADAL" clId="{5C769241-F230-4961-9F00-1930D172111C}" dt="2023-12-08T05:58:00.831" v="404" actId="478"/>
          <ac:spMkLst>
            <pc:docMk/>
            <pc:sldMk cId="3470855361" sldId="264"/>
            <ac:spMk id="5" creationId="{E62D236E-F6B5-6161-AB69-D84D312EDE87}"/>
          </ac:spMkLst>
        </pc:spChg>
        <pc:spChg chg="add del mod">
          <ac:chgData name="Stephanie Black" userId="81c7a39a-82c8-4c9e-bcca-88aba3979e8b" providerId="ADAL" clId="{5C769241-F230-4961-9F00-1930D172111C}" dt="2023-12-08T06:33:39.890" v="499" actId="478"/>
          <ac:spMkLst>
            <pc:docMk/>
            <pc:sldMk cId="3470855361" sldId="264"/>
            <ac:spMk id="6" creationId="{B9FF044A-1424-5F44-439F-9D82BC3D3B67}"/>
          </ac:spMkLst>
        </pc:spChg>
        <pc:spChg chg="mod">
          <ac:chgData name="Stephanie Black" userId="81c7a39a-82c8-4c9e-bcca-88aba3979e8b" providerId="ADAL" clId="{5C769241-F230-4961-9F00-1930D172111C}" dt="2023-12-08T06:29:25.540" v="429" actId="6549"/>
          <ac:spMkLst>
            <pc:docMk/>
            <pc:sldMk cId="3470855361" sldId="264"/>
            <ac:spMk id="12" creationId="{102E0745-A9F9-C65B-6BA1-66F409F4DC97}"/>
          </ac:spMkLst>
        </pc:spChg>
        <pc:graphicFrameChg chg="del">
          <ac:chgData name="Stephanie Black" userId="81c7a39a-82c8-4c9e-bcca-88aba3979e8b" providerId="ADAL" clId="{5C769241-F230-4961-9F00-1930D172111C}" dt="2023-12-08T05:12:28.300" v="235" actId="478"/>
          <ac:graphicFrameMkLst>
            <pc:docMk/>
            <pc:sldMk cId="3470855361" sldId="264"/>
            <ac:graphicFrameMk id="2" creationId="{A3DCA6BE-BCCC-8669-507C-F318DF659537}"/>
          </ac:graphicFrameMkLst>
        </pc:graphicFrameChg>
        <pc:graphicFrameChg chg="del">
          <ac:chgData name="Stephanie Black" userId="81c7a39a-82c8-4c9e-bcca-88aba3979e8b" providerId="ADAL" clId="{5C769241-F230-4961-9F00-1930D172111C}" dt="2023-12-08T06:45:27.098" v="586" actId="478"/>
          <ac:graphicFrameMkLst>
            <pc:docMk/>
            <pc:sldMk cId="3470855361" sldId="264"/>
            <ac:graphicFrameMk id="3" creationId="{80EDF1A2-2440-241D-FC20-E4416711B311}"/>
          </ac:graphicFrameMkLst>
        </pc:graphicFrameChg>
        <pc:graphicFrameChg chg="add del mod">
          <ac:chgData name="Stephanie Black" userId="81c7a39a-82c8-4c9e-bcca-88aba3979e8b" providerId="ADAL" clId="{5C769241-F230-4961-9F00-1930D172111C}" dt="2023-12-08T06:45:46.877" v="595" actId="478"/>
          <ac:graphicFrameMkLst>
            <pc:docMk/>
            <pc:sldMk cId="3470855361" sldId="264"/>
            <ac:graphicFrameMk id="9" creationId="{7648E135-EF9A-47C2-DBA9-D2AA126B971A}"/>
          </ac:graphicFrameMkLst>
        </pc:graphicFrameChg>
        <pc:graphicFrameChg chg="add del mod modGraphic">
          <ac:chgData name="Stephanie Black" userId="81c7a39a-82c8-4c9e-bcca-88aba3979e8b" providerId="ADAL" clId="{5C769241-F230-4961-9F00-1930D172111C}" dt="2023-12-08T06:47:30.302" v="614" actId="478"/>
          <ac:graphicFrameMkLst>
            <pc:docMk/>
            <pc:sldMk cId="3470855361" sldId="264"/>
            <ac:graphicFrameMk id="10" creationId="{9515266A-B016-33A0-7C8D-12F47A8BA044}"/>
          </ac:graphicFrameMkLst>
        </pc:graphicFrameChg>
        <pc:graphicFrameChg chg="add mod">
          <ac:chgData name="Stephanie Black" userId="81c7a39a-82c8-4c9e-bcca-88aba3979e8b" providerId="ADAL" clId="{5C769241-F230-4961-9F00-1930D172111C}" dt="2023-12-08T06:47:30.887" v="615"/>
          <ac:graphicFrameMkLst>
            <pc:docMk/>
            <pc:sldMk cId="3470855361" sldId="264"/>
            <ac:graphicFrameMk id="13" creationId="{325D8910-A3BC-F6FE-BAE2-52ACE1EBEC0D}"/>
          </ac:graphicFrameMkLst>
        </pc:graphicFrameChg>
        <pc:picChg chg="add del mod">
          <ac:chgData name="Stephanie Black" userId="81c7a39a-82c8-4c9e-bcca-88aba3979e8b" providerId="ADAL" clId="{5C769241-F230-4961-9F00-1930D172111C}" dt="2023-12-08T05:55:54.966" v="356" actId="478"/>
          <ac:picMkLst>
            <pc:docMk/>
            <pc:sldMk cId="3470855361" sldId="264"/>
            <ac:picMk id="4" creationId="{E4873559-EB1E-FF6E-DB64-E34EBC815A63}"/>
          </ac:picMkLst>
        </pc:picChg>
        <pc:picChg chg="add del mod">
          <ac:chgData name="Stephanie Black" userId="81c7a39a-82c8-4c9e-bcca-88aba3979e8b" providerId="ADAL" clId="{5C769241-F230-4961-9F00-1930D172111C}" dt="2023-12-08T06:33:38.969" v="498" actId="21"/>
          <ac:picMkLst>
            <pc:docMk/>
            <pc:sldMk cId="3470855361" sldId="264"/>
            <ac:picMk id="7" creationId="{D4DA8E9B-72F4-2A40-86D8-E8553E76C76F}"/>
          </ac:picMkLst>
        </pc:picChg>
        <pc:picChg chg="add mod">
          <ac:chgData name="Stephanie Black" userId="81c7a39a-82c8-4c9e-bcca-88aba3979e8b" providerId="ADAL" clId="{5C769241-F230-4961-9F00-1930D172111C}" dt="2023-12-08T06:44:32.929" v="578" actId="14861"/>
          <ac:picMkLst>
            <pc:docMk/>
            <pc:sldMk cId="3470855361" sldId="264"/>
            <ac:picMk id="8" creationId="{487FB60B-35E9-5FC1-8F2E-8F6616EE57E6}"/>
          </ac:picMkLst>
        </pc:picChg>
      </pc:sldChg>
      <pc:sldChg chg="addSp delSp modSp mod">
        <pc:chgData name="Stephanie Black" userId="81c7a39a-82c8-4c9e-bcca-88aba3979e8b" providerId="ADAL" clId="{5C769241-F230-4961-9F00-1930D172111C}" dt="2023-12-08T07:00:26.476" v="629" actId="14100"/>
        <pc:sldMkLst>
          <pc:docMk/>
          <pc:sldMk cId="3092229890" sldId="266"/>
        </pc:sldMkLst>
        <pc:picChg chg="del">
          <ac:chgData name="Stephanie Black" userId="81c7a39a-82c8-4c9e-bcca-88aba3979e8b" providerId="ADAL" clId="{5C769241-F230-4961-9F00-1930D172111C}" dt="2023-12-08T05:19:02.464" v="268" actId="478"/>
          <ac:picMkLst>
            <pc:docMk/>
            <pc:sldMk cId="3092229890" sldId="266"/>
            <ac:picMk id="3" creationId="{A016E356-4962-4079-A628-3DDA58F801E7}"/>
          </ac:picMkLst>
        </pc:picChg>
        <pc:picChg chg="add del mod">
          <ac:chgData name="Stephanie Black" userId="81c7a39a-82c8-4c9e-bcca-88aba3979e8b" providerId="ADAL" clId="{5C769241-F230-4961-9F00-1930D172111C}" dt="2023-12-08T06:34:45.163" v="513" actId="478"/>
          <ac:picMkLst>
            <pc:docMk/>
            <pc:sldMk cId="3092229890" sldId="266"/>
            <ac:picMk id="4" creationId="{28997342-A0FB-DDB5-5421-77A7031A362D}"/>
          </ac:picMkLst>
        </pc:picChg>
        <pc:picChg chg="add del mod">
          <ac:chgData name="Stephanie Black" userId="81c7a39a-82c8-4c9e-bcca-88aba3979e8b" providerId="ADAL" clId="{5C769241-F230-4961-9F00-1930D172111C}" dt="2023-12-08T07:00:19.039" v="627" actId="478"/>
          <ac:picMkLst>
            <pc:docMk/>
            <pc:sldMk cId="3092229890" sldId="266"/>
            <ac:picMk id="5" creationId="{C304893E-6879-AFCF-6886-2B8682C1FB81}"/>
          </ac:picMkLst>
        </pc:picChg>
        <pc:picChg chg="add del mod">
          <ac:chgData name="Stephanie Black" userId="81c7a39a-82c8-4c9e-bcca-88aba3979e8b" providerId="ADAL" clId="{5C769241-F230-4961-9F00-1930D172111C}" dt="2023-12-08T07:00:18.028" v="626" actId="21"/>
          <ac:picMkLst>
            <pc:docMk/>
            <pc:sldMk cId="3092229890" sldId="266"/>
            <ac:picMk id="6" creationId="{9E62AD53-4F7B-8D99-C4D0-85CE4DD2085B}"/>
          </ac:picMkLst>
        </pc:picChg>
        <pc:picChg chg="add mod">
          <ac:chgData name="Stephanie Black" userId="81c7a39a-82c8-4c9e-bcca-88aba3979e8b" providerId="ADAL" clId="{5C769241-F230-4961-9F00-1930D172111C}" dt="2023-12-08T07:00:26.476" v="629" actId="14100"/>
          <ac:picMkLst>
            <pc:docMk/>
            <pc:sldMk cId="3092229890" sldId="266"/>
            <ac:picMk id="7" creationId="{1F0BE302-E085-3922-18C4-231F06D64FB2}"/>
          </ac:picMkLst>
        </pc:picChg>
      </pc:sldChg>
      <pc:sldChg chg="addSp delSp modSp mod">
        <pc:chgData name="Stephanie Black" userId="81c7a39a-82c8-4c9e-bcca-88aba3979e8b" providerId="ADAL" clId="{5C769241-F230-4961-9F00-1930D172111C}" dt="2023-12-08T06:44:26.074" v="576" actId="14861"/>
        <pc:sldMkLst>
          <pc:docMk/>
          <pc:sldMk cId="2879538286" sldId="277"/>
        </pc:sldMkLst>
        <pc:spChg chg="add del mod">
          <ac:chgData name="Stephanie Black" userId="81c7a39a-82c8-4c9e-bcca-88aba3979e8b" providerId="ADAL" clId="{5C769241-F230-4961-9F00-1930D172111C}" dt="2023-12-08T05:56:16.816" v="367"/>
          <ac:spMkLst>
            <pc:docMk/>
            <pc:sldMk cId="2879538286" sldId="277"/>
            <ac:spMk id="6" creationId="{5112D38D-4FBD-D534-298C-DAFD1CA97998}"/>
          </ac:spMkLst>
        </pc:spChg>
        <pc:spChg chg="add del mod">
          <ac:chgData name="Stephanie Black" userId="81c7a39a-82c8-4c9e-bcca-88aba3979e8b" providerId="ADAL" clId="{5C769241-F230-4961-9F00-1930D172111C}" dt="2023-12-08T06:33:00.728" v="482" actId="478"/>
          <ac:spMkLst>
            <pc:docMk/>
            <pc:sldMk cId="2879538286" sldId="277"/>
            <ac:spMk id="7" creationId="{CAC8D055-167D-2A18-31D6-8196453E1333}"/>
          </ac:spMkLst>
        </pc:spChg>
        <pc:spChg chg="mod">
          <ac:chgData name="Stephanie Black" userId="81c7a39a-82c8-4c9e-bcca-88aba3979e8b" providerId="ADAL" clId="{5C769241-F230-4961-9F00-1930D172111C}" dt="2023-12-08T04:55:34.691" v="156" actId="20577"/>
          <ac:spMkLst>
            <pc:docMk/>
            <pc:sldMk cId="2879538286" sldId="277"/>
            <ac:spMk id="8" creationId="{E5DF187F-31CA-CAEA-5065-58AA0C30B7C4}"/>
          </ac:spMkLst>
        </pc:spChg>
        <pc:picChg chg="add del mod ord">
          <ac:chgData name="Stephanie Black" userId="81c7a39a-82c8-4c9e-bcca-88aba3979e8b" providerId="ADAL" clId="{5C769241-F230-4961-9F00-1930D172111C}" dt="2023-12-08T05:22:31.771" v="303" actId="21"/>
          <ac:picMkLst>
            <pc:docMk/>
            <pc:sldMk cId="2879538286" sldId="277"/>
            <ac:picMk id="2" creationId="{123CC9AE-631D-8142-DF5F-4B5D42C87006}"/>
          </ac:picMkLst>
        </pc:picChg>
        <pc:picChg chg="add del mod ord">
          <ac:chgData name="Stephanie Black" userId="81c7a39a-82c8-4c9e-bcca-88aba3979e8b" providerId="ADAL" clId="{5C769241-F230-4961-9F00-1930D172111C}" dt="2023-12-08T05:22:35.709" v="304" actId="478"/>
          <ac:picMkLst>
            <pc:docMk/>
            <pc:sldMk cId="2879538286" sldId="277"/>
            <ac:picMk id="4" creationId="{ECB1D64C-AE0A-C68E-7506-8DC90220A8FD}"/>
          </ac:picMkLst>
        </pc:picChg>
        <pc:picChg chg="add del mod">
          <ac:chgData name="Stephanie Black" userId="81c7a39a-82c8-4c9e-bcca-88aba3979e8b" providerId="ADAL" clId="{5C769241-F230-4961-9F00-1930D172111C}" dt="2023-12-08T05:56:17.766" v="368" actId="478"/>
          <ac:picMkLst>
            <pc:docMk/>
            <pc:sldMk cId="2879538286" sldId="277"/>
            <ac:picMk id="5" creationId="{96734B3C-D017-29C4-32A0-1225D12D27A3}"/>
          </ac:picMkLst>
        </pc:picChg>
        <pc:picChg chg="add del mod">
          <ac:chgData name="Stephanie Black" userId="81c7a39a-82c8-4c9e-bcca-88aba3979e8b" providerId="ADAL" clId="{5C769241-F230-4961-9F00-1930D172111C}" dt="2023-12-08T06:32:58.686" v="481" actId="21"/>
          <ac:picMkLst>
            <pc:docMk/>
            <pc:sldMk cId="2879538286" sldId="277"/>
            <ac:picMk id="9" creationId="{8577912A-B53C-E243-5A68-334324D95612}"/>
          </ac:picMkLst>
        </pc:picChg>
        <pc:picChg chg="add mod">
          <ac:chgData name="Stephanie Black" userId="81c7a39a-82c8-4c9e-bcca-88aba3979e8b" providerId="ADAL" clId="{5C769241-F230-4961-9F00-1930D172111C}" dt="2023-12-08T06:44:26.074" v="576" actId="14861"/>
          <ac:picMkLst>
            <pc:docMk/>
            <pc:sldMk cId="2879538286" sldId="277"/>
            <ac:picMk id="10" creationId="{DA4BA26F-58D6-E8BF-2D3F-5B2324487B1F}"/>
          </ac:picMkLst>
        </pc:picChg>
        <pc:picChg chg="del">
          <ac:chgData name="Stephanie Black" userId="81c7a39a-82c8-4c9e-bcca-88aba3979e8b" providerId="ADAL" clId="{5C769241-F230-4961-9F00-1930D172111C}" dt="2023-12-08T05:12:18.476" v="233" actId="478"/>
          <ac:picMkLst>
            <pc:docMk/>
            <pc:sldMk cId="2879538286" sldId="277"/>
            <ac:picMk id="40" creationId="{7366EDFB-7FD1-3A79-1F2D-0ACE85BEFCDE}"/>
          </ac:picMkLst>
        </pc:picChg>
      </pc:sldChg>
      <pc:sldChg chg="addSp delSp modSp mod ord">
        <pc:chgData name="Stephanie Black" userId="81c7a39a-82c8-4c9e-bcca-88aba3979e8b" providerId="ADAL" clId="{5C769241-F230-4961-9F00-1930D172111C}" dt="2023-12-08T06:47:10.670" v="609" actId="1076"/>
        <pc:sldMkLst>
          <pc:docMk/>
          <pc:sldMk cId="3581428174" sldId="278"/>
        </pc:sldMkLst>
        <pc:spChg chg="add del mod">
          <ac:chgData name="Stephanie Black" userId="81c7a39a-82c8-4c9e-bcca-88aba3979e8b" providerId="ADAL" clId="{5C769241-F230-4961-9F00-1930D172111C}" dt="2023-12-08T05:57:07.401" v="384"/>
          <ac:spMkLst>
            <pc:docMk/>
            <pc:sldMk cId="3581428174" sldId="278"/>
            <ac:spMk id="5" creationId="{BF0AF9BD-82E8-71B6-342E-DCB0360F085F}"/>
          </ac:spMkLst>
        </pc:spChg>
        <pc:spChg chg="add del mod">
          <ac:chgData name="Stephanie Black" userId="81c7a39a-82c8-4c9e-bcca-88aba3979e8b" providerId="ADAL" clId="{5C769241-F230-4961-9F00-1930D172111C}" dt="2023-12-08T05:57:54.110" v="402" actId="478"/>
          <ac:spMkLst>
            <pc:docMk/>
            <pc:sldMk cId="3581428174" sldId="278"/>
            <ac:spMk id="7" creationId="{B313B17C-C9B3-4736-3E4E-8D962C6B147C}"/>
          </ac:spMkLst>
        </pc:spChg>
        <pc:spChg chg="mod">
          <ac:chgData name="Stephanie Black" userId="81c7a39a-82c8-4c9e-bcca-88aba3979e8b" providerId="ADAL" clId="{5C769241-F230-4961-9F00-1930D172111C}" dt="2023-12-08T04:55:13.213" v="154" actId="20577"/>
          <ac:spMkLst>
            <pc:docMk/>
            <pc:sldMk cId="3581428174" sldId="278"/>
            <ac:spMk id="8" creationId="{E5DF187F-31CA-CAEA-5065-58AA0C30B7C4}"/>
          </ac:spMkLst>
        </pc:spChg>
        <pc:spChg chg="add del mod">
          <ac:chgData name="Stephanie Black" userId="81c7a39a-82c8-4c9e-bcca-88aba3979e8b" providerId="ADAL" clId="{5C769241-F230-4961-9F00-1930D172111C}" dt="2023-12-08T06:31:33.476" v="455" actId="478"/>
          <ac:spMkLst>
            <pc:docMk/>
            <pc:sldMk cId="3581428174" sldId="278"/>
            <ac:spMk id="9" creationId="{FF2C59FA-DADC-0172-5524-E971C442368A}"/>
          </ac:spMkLst>
        </pc:spChg>
        <pc:graphicFrameChg chg="del mod">
          <ac:chgData name="Stephanie Black" userId="81c7a39a-82c8-4c9e-bcca-88aba3979e8b" providerId="ADAL" clId="{5C769241-F230-4961-9F00-1930D172111C}" dt="2023-12-08T05:12:03.074" v="231" actId="478"/>
          <ac:graphicFrameMkLst>
            <pc:docMk/>
            <pc:sldMk cId="3581428174" sldId="278"/>
            <ac:graphicFrameMk id="2" creationId="{4807760D-1997-E280-71AE-E7F82BE3CE0F}"/>
          </ac:graphicFrameMkLst>
        </pc:graphicFrameChg>
        <pc:graphicFrameChg chg="del">
          <ac:chgData name="Stephanie Black" userId="81c7a39a-82c8-4c9e-bcca-88aba3979e8b" providerId="ADAL" clId="{5C769241-F230-4961-9F00-1930D172111C}" dt="2023-12-08T06:45:05.373" v="582" actId="478"/>
          <ac:graphicFrameMkLst>
            <pc:docMk/>
            <pc:sldMk cId="3581428174" sldId="278"/>
            <ac:graphicFrameMk id="3" creationId="{32BB4D40-DC5F-8B35-17E3-2CBA4DADBAF7}"/>
          </ac:graphicFrameMkLst>
        </pc:graphicFrameChg>
        <pc:graphicFrameChg chg="add del mod">
          <ac:chgData name="Stephanie Black" userId="81c7a39a-82c8-4c9e-bcca-88aba3979e8b" providerId="ADAL" clId="{5C769241-F230-4961-9F00-1930D172111C}" dt="2023-12-08T06:45:51.573" v="597" actId="478"/>
          <ac:graphicFrameMkLst>
            <pc:docMk/>
            <pc:sldMk cId="3581428174" sldId="278"/>
            <ac:graphicFrameMk id="13" creationId="{6384E844-79AF-F017-1466-CFFDD689C6AC}"/>
          </ac:graphicFrameMkLst>
        </pc:graphicFrameChg>
        <pc:graphicFrameChg chg="add del mod">
          <ac:chgData name="Stephanie Black" userId="81c7a39a-82c8-4c9e-bcca-88aba3979e8b" providerId="ADAL" clId="{5C769241-F230-4961-9F00-1930D172111C}" dt="2023-12-08T06:46:58.075" v="607" actId="478"/>
          <ac:graphicFrameMkLst>
            <pc:docMk/>
            <pc:sldMk cId="3581428174" sldId="278"/>
            <ac:graphicFrameMk id="15" creationId="{F3B14778-AA73-B7DE-A9B5-F387C2A284A0}"/>
          </ac:graphicFrameMkLst>
        </pc:graphicFrameChg>
        <pc:graphicFrameChg chg="add mod">
          <ac:chgData name="Stephanie Black" userId="81c7a39a-82c8-4c9e-bcca-88aba3979e8b" providerId="ADAL" clId="{5C769241-F230-4961-9F00-1930D172111C}" dt="2023-12-08T06:47:10.670" v="609" actId="1076"/>
          <ac:graphicFrameMkLst>
            <pc:docMk/>
            <pc:sldMk cId="3581428174" sldId="278"/>
            <ac:graphicFrameMk id="16" creationId="{811C04DC-6094-72A8-806F-CF819945A04E}"/>
          </ac:graphicFrameMkLst>
        </pc:graphicFrameChg>
        <pc:picChg chg="add del">
          <ac:chgData name="Stephanie Black" userId="81c7a39a-82c8-4c9e-bcca-88aba3979e8b" providerId="ADAL" clId="{5C769241-F230-4961-9F00-1930D172111C}" dt="2023-12-08T05:57:35.634" v="397" actId="478"/>
          <ac:picMkLst>
            <pc:docMk/>
            <pc:sldMk cId="3581428174" sldId="278"/>
            <ac:picMk id="4" creationId="{30243D7E-0A87-BA4D-A246-8C5BEEF722EC}"/>
          </ac:picMkLst>
        </pc:picChg>
        <pc:picChg chg="add del mod">
          <ac:chgData name="Stephanie Black" userId="81c7a39a-82c8-4c9e-bcca-88aba3979e8b" providerId="ADAL" clId="{5C769241-F230-4961-9F00-1930D172111C}" dt="2023-12-08T06:31:32.465" v="454" actId="21"/>
          <ac:picMkLst>
            <pc:docMk/>
            <pc:sldMk cId="3581428174" sldId="278"/>
            <ac:picMk id="10" creationId="{0C28CCD7-4292-86D7-0F0C-E7CF147E68F6}"/>
          </ac:picMkLst>
        </pc:picChg>
        <pc:picChg chg="add mod">
          <ac:chgData name="Stephanie Black" userId="81c7a39a-82c8-4c9e-bcca-88aba3979e8b" providerId="ADAL" clId="{5C769241-F230-4961-9F00-1930D172111C}" dt="2023-12-08T06:44:10.948" v="573" actId="14861"/>
          <ac:picMkLst>
            <pc:docMk/>
            <pc:sldMk cId="3581428174" sldId="278"/>
            <ac:picMk id="12" creationId="{45D72D5E-F083-30B4-4A8F-245F1283AC6C}"/>
          </ac:picMkLst>
        </pc:picChg>
      </pc:sldChg>
      <pc:sldChg chg="modSp mod">
        <pc:chgData name="Stephanie Black" userId="81c7a39a-82c8-4c9e-bcca-88aba3979e8b" providerId="ADAL" clId="{5C769241-F230-4961-9F00-1930D172111C}" dt="2023-12-08T04:46:31.827" v="28" actId="20577"/>
        <pc:sldMkLst>
          <pc:docMk/>
          <pc:sldMk cId="551787710" sldId="282"/>
        </pc:sldMkLst>
        <pc:graphicFrameChg chg="modGraphic">
          <ac:chgData name="Stephanie Black" userId="81c7a39a-82c8-4c9e-bcca-88aba3979e8b" providerId="ADAL" clId="{5C769241-F230-4961-9F00-1930D172111C}" dt="2023-12-08T04:46:31.827" v="28" actId="20577"/>
          <ac:graphicFrameMkLst>
            <pc:docMk/>
            <pc:sldMk cId="551787710" sldId="282"/>
            <ac:graphicFrameMk id="2" creationId="{7D479C44-D52A-B908-13BC-A3C81C79AA22}"/>
          </ac:graphicFrameMkLst>
        </pc:graphicFrameChg>
      </pc:sldChg>
      <pc:sldChg chg="addSp delSp modSp mod">
        <pc:chgData name="Stephanie Black" userId="81c7a39a-82c8-4c9e-bcca-88aba3979e8b" providerId="ADAL" clId="{5C769241-F230-4961-9F00-1930D172111C}" dt="2023-12-08T06:44:01.769" v="571" actId="14861"/>
        <pc:sldMkLst>
          <pc:docMk/>
          <pc:sldMk cId="3034081181" sldId="285"/>
        </pc:sldMkLst>
        <pc:grpChg chg="del">
          <ac:chgData name="Stephanie Black" userId="81c7a39a-82c8-4c9e-bcca-88aba3979e8b" providerId="ADAL" clId="{5C769241-F230-4961-9F00-1930D172111C}" dt="2023-12-08T04:47:11.320" v="34" actId="478"/>
          <ac:grpSpMkLst>
            <pc:docMk/>
            <pc:sldMk cId="3034081181" sldId="285"/>
            <ac:grpSpMk id="18" creationId="{B534BB5F-79C7-A893-E82F-57942D4A49B3}"/>
          </ac:grpSpMkLst>
        </pc:grpChg>
        <pc:graphicFrameChg chg="mod modGraphic">
          <ac:chgData name="Stephanie Black" userId="81c7a39a-82c8-4c9e-bcca-88aba3979e8b" providerId="ADAL" clId="{5C769241-F230-4961-9F00-1930D172111C}" dt="2023-12-08T04:53:57.906" v="143" actId="14100"/>
          <ac:graphicFrameMkLst>
            <pc:docMk/>
            <pc:sldMk cId="3034081181" sldId="285"/>
            <ac:graphicFrameMk id="21" creationId="{3D75D6D7-65D7-7F2A-4E19-5E72AB97FB0A}"/>
          </ac:graphicFrameMkLst>
        </pc:graphicFrameChg>
        <pc:picChg chg="add del mod modCrop">
          <ac:chgData name="Stephanie Black" userId="81c7a39a-82c8-4c9e-bcca-88aba3979e8b" providerId="ADAL" clId="{5C769241-F230-4961-9F00-1930D172111C}" dt="2023-12-08T06:42:04.507" v="545" actId="478"/>
          <ac:picMkLst>
            <pc:docMk/>
            <pc:sldMk cId="3034081181" sldId="285"/>
            <ac:picMk id="3" creationId="{CA767B1E-281B-5F23-8CD0-5CE2F5D850B4}"/>
          </ac:picMkLst>
        </pc:picChg>
        <pc:picChg chg="add mod modCrop">
          <ac:chgData name="Stephanie Black" userId="81c7a39a-82c8-4c9e-bcca-88aba3979e8b" providerId="ADAL" clId="{5C769241-F230-4961-9F00-1930D172111C}" dt="2023-12-08T06:44:01.769" v="571" actId="14861"/>
          <ac:picMkLst>
            <pc:docMk/>
            <pc:sldMk cId="3034081181" sldId="285"/>
            <ac:picMk id="6" creationId="{C3271DBD-810B-97F8-39A4-3B2B511DC097}"/>
          </ac:picMkLst>
        </pc:picChg>
        <pc:picChg chg="del">
          <ac:chgData name="Stephanie Black" userId="81c7a39a-82c8-4c9e-bcca-88aba3979e8b" providerId="ADAL" clId="{5C769241-F230-4961-9F00-1930D172111C}" dt="2023-12-08T04:47:16.953" v="36" actId="478"/>
          <ac:picMkLst>
            <pc:docMk/>
            <pc:sldMk cId="3034081181" sldId="285"/>
            <ac:picMk id="15" creationId="{31BD91DB-6184-FB81-8CFD-4912E818FBD0}"/>
          </ac:picMkLst>
        </pc:picChg>
        <pc:picChg chg="del">
          <ac:chgData name="Stephanie Black" userId="81c7a39a-82c8-4c9e-bcca-88aba3979e8b" providerId="ADAL" clId="{5C769241-F230-4961-9F00-1930D172111C}" dt="2023-12-08T04:47:12.994" v="35" actId="478"/>
          <ac:picMkLst>
            <pc:docMk/>
            <pc:sldMk cId="3034081181" sldId="285"/>
            <ac:picMk id="20" creationId="{1EA6323E-5098-3FFD-CF67-BEF40B6BD0C4}"/>
          </ac:picMkLst>
        </pc:picChg>
      </pc:sldChg>
      <pc:sldChg chg="addSp delSp modSp add mod ord">
        <pc:chgData name="Stephanie Black" userId="81c7a39a-82c8-4c9e-bcca-88aba3979e8b" providerId="ADAL" clId="{5C769241-F230-4961-9F00-1930D172111C}" dt="2023-12-08T06:47:25.850" v="613"/>
        <pc:sldMkLst>
          <pc:docMk/>
          <pc:sldMk cId="1541728992" sldId="286"/>
        </pc:sldMkLst>
        <pc:spChg chg="mod">
          <ac:chgData name="Stephanie Black" userId="81c7a39a-82c8-4c9e-bcca-88aba3979e8b" providerId="ADAL" clId="{5C769241-F230-4961-9F00-1930D172111C}" dt="2023-12-08T05:00:45.790" v="159" actId="20577"/>
          <ac:spMkLst>
            <pc:docMk/>
            <pc:sldMk cId="1541728992" sldId="286"/>
            <ac:spMk id="8" creationId="{E5DF187F-31CA-CAEA-5065-58AA0C30B7C4}"/>
          </ac:spMkLst>
        </pc:spChg>
        <pc:spChg chg="add del mod">
          <ac:chgData name="Stephanie Black" userId="81c7a39a-82c8-4c9e-bcca-88aba3979e8b" providerId="ADAL" clId="{5C769241-F230-4961-9F00-1930D172111C}" dt="2023-12-08T05:56:24.913" v="373" actId="21"/>
          <ac:spMkLst>
            <pc:docMk/>
            <pc:sldMk cId="1541728992" sldId="286"/>
            <ac:spMk id="15" creationId="{9C68CD0C-CA95-7551-4FB6-63D3B2F5FD67}"/>
          </ac:spMkLst>
        </pc:spChg>
        <pc:spChg chg="add del mod">
          <ac:chgData name="Stephanie Black" userId="81c7a39a-82c8-4c9e-bcca-88aba3979e8b" providerId="ADAL" clId="{5C769241-F230-4961-9F00-1930D172111C}" dt="2023-12-08T05:57:08.878" v="386"/>
          <ac:spMkLst>
            <pc:docMk/>
            <pc:sldMk cId="1541728992" sldId="286"/>
            <ac:spMk id="16" creationId="{BA72151E-5773-A4BC-67B2-6FAF7157B0D5}"/>
          </ac:spMkLst>
        </pc:spChg>
        <pc:spChg chg="add del mod">
          <ac:chgData name="Stephanie Black" userId="81c7a39a-82c8-4c9e-bcca-88aba3979e8b" providerId="ADAL" clId="{5C769241-F230-4961-9F00-1930D172111C}" dt="2023-12-08T05:57:32.817" v="394" actId="21"/>
          <ac:spMkLst>
            <pc:docMk/>
            <pc:sldMk cId="1541728992" sldId="286"/>
            <ac:spMk id="17" creationId="{EAF6C753-8FB3-0362-796C-78E7F71E8A1D}"/>
          </ac:spMkLst>
        </pc:spChg>
        <pc:spChg chg="add del mod">
          <ac:chgData name="Stephanie Black" userId="81c7a39a-82c8-4c9e-bcca-88aba3979e8b" providerId="ADAL" clId="{5C769241-F230-4961-9F00-1930D172111C}" dt="2023-12-08T05:57:55.189" v="403" actId="478"/>
          <ac:spMkLst>
            <pc:docMk/>
            <pc:sldMk cId="1541728992" sldId="286"/>
            <ac:spMk id="18" creationId="{3F6F1987-69CB-C833-1668-4A838E6D3863}"/>
          </ac:spMkLst>
        </pc:spChg>
        <pc:spChg chg="add del mod">
          <ac:chgData name="Stephanie Black" userId="81c7a39a-82c8-4c9e-bcca-88aba3979e8b" providerId="ADAL" clId="{5C769241-F230-4961-9F00-1930D172111C}" dt="2023-12-08T06:31:20.267" v="448" actId="478"/>
          <ac:spMkLst>
            <pc:docMk/>
            <pc:sldMk cId="1541728992" sldId="286"/>
            <ac:spMk id="19" creationId="{F44F0B5B-072C-DA6E-E3A0-1F741B5C3102}"/>
          </ac:spMkLst>
        </pc:spChg>
        <pc:graphicFrameChg chg="del">
          <ac:chgData name="Stephanie Black" userId="81c7a39a-82c8-4c9e-bcca-88aba3979e8b" providerId="ADAL" clId="{5C769241-F230-4961-9F00-1930D172111C}" dt="2023-12-08T05:01:11.193" v="166" actId="478"/>
          <ac:graphicFrameMkLst>
            <pc:docMk/>
            <pc:sldMk cId="1541728992" sldId="286"/>
            <ac:graphicFrameMk id="2" creationId="{4807760D-1997-E280-71AE-E7F82BE3CE0F}"/>
          </ac:graphicFrameMkLst>
        </pc:graphicFrameChg>
        <pc:graphicFrameChg chg="del mod">
          <ac:chgData name="Stephanie Black" userId="81c7a39a-82c8-4c9e-bcca-88aba3979e8b" providerId="ADAL" clId="{5C769241-F230-4961-9F00-1930D172111C}" dt="2023-12-08T06:45:49.894" v="596" actId="478"/>
          <ac:graphicFrameMkLst>
            <pc:docMk/>
            <pc:sldMk cId="1541728992" sldId="286"/>
            <ac:graphicFrameMk id="3" creationId="{32BB4D40-DC5F-8B35-17E3-2CBA4DADBAF7}"/>
          </ac:graphicFrameMkLst>
        </pc:graphicFrameChg>
        <pc:graphicFrameChg chg="add del mod">
          <ac:chgData name="Stephanie Black" userId="81c7a39a-82c8-4c9e-bcca-88aba3979e8b" providerId="ADAL" clId="{5C769241-F230-4961-9F00-1930D172111C}" dt="2023-12-08T05:01:24.021" v="170"/>
          <ac:graphicFrameMkLst>
            <pc:docMk/>
            <pc:sldMk cId="1541728992" sldId="286"/>
            <ac:graphicFrameMk id="4" creationId="{3DC6C418-27D9-E096-8C71-620F4BBA1B34}"/>
          </ac:graphicFrameMkLst>
        </pc:graphicFrameChg>
        <pc:graphicFrameChg chg="add del mod">
          <ac:chgData name="Stephanie Black" userId="81c7a39a-82c8-4c9e-bcca-88aba3979e8b" providerId="ADAL" clId="{5C769241-F230-4961-9F00-1930D172111C}" dt="2023-12-08T05:01:32.683" v="173"/>
          <ac:graphicFrameMkLst>
            <pc:docMk/>
            <pc:sldMk cId="1541728992" sldId="286"/>
            <ac:graphicFrameMk id="7" creationId="{93ECB7A0-BEA3-9A81-37D8-8DC7C4CDF1EA}"/>
          </ac:graphicFrameMkLst>
        </pc:graphicFrameChg>
        <pc:graphicFrameChg chg="add del mod">
          <ac:chgData name="Stephanie Black" userId="81c7a39a-82c8-4c9e-bcca-88aba3979e8b" providerId="ADAL" clId="{5C769241-F230-4961-9F00-1930D172111C}" dt="2023-12-08T05:02:03.801" v="177"/>
          <ac:graphicFrameMkLst>
            <pc:docMk/>
            <pc:sldMk cId="1541728992" sldId="286"/>
            <ac:graphicFrameMk id="9" creationId="{D4713523-818F-0B97-E035-6B0E54633E35}"/>
          </ac:graphicFrameMkLst>
        </pc:graphicFrameChg>
        <pc:graphicFrameChg chg="add del mod">
          <ac:chgData name="Stephanie Black" userId="81c7a39a-82c8-4c9e-bcca-88aba3979e8b" providerId="ADAL" clId="{5C769241-F230-4961-9F00-1930D172111C}" dt="2023-12-08T05:02:05.539" v="179"/>
          <ac:graphicFrameMkLst>
            <pc:docMk/>
            <pc:sldMk cId="1541728992" sldId="286"/>
            <ac:graphicFrameMk id="10" creationId="{33C6DB00-0C07-BC8B-8CA4-0D572543C277}"/>
          </ac:graphicFrameMkLst>
        </pc:graphicFrameChg>
        <pc:graphicFrameChg chg="add del mod">
          <ac:chgData name="Stephanie Black" userId="81c7a39a-82c8-4c9e-bcca-88aba3979e8b" providerId="ADAL" clId="{5C769241-F230-4961-9F00-1930D172111C}" dt="2023-12-08T05:05:52.306" v="229" actId="478"/>
          <ac:graphicFrameMkLst>
            <pc:docMk/>
            <pc:sldMk cId="1541728992" sldId="286"/>
            <ac:graphicFrameMk id="12" creationId="{CB2779E3-DB38-6CE0-94E9-3DC07F41DE9A}"/>
          </ac:graphicFrameMkLst>
        </pc:graphicFrameChg>
        <pc:graphicFrameChg chg="add del mod">
          <ac:chgData name="Stephanie Black" userId="81c7a39a-82c8-4c9e-bcca-88aba3979e8b" providerId="ADAL" clId="{5C769241-F230-4961-9F00-1930D172111C}" dt="2023-12-08T06:47:25.237" v="612" actId="478"/>
          <ac:graphicFrameMkLst>
            <pc:docMk/>
            <pc:sldMk cId="1541728992" sldId="286"/>
            <ac:graphicFrameMk id="24" creationId="{C7DFA08B-E874-6196-6AA8-0DE835EC4059}"/>
          </ac:graphicFrameMkLst>
        </pc:graphicFrameChg>
        <pc:graphicFrameChg chg="add mod">
          <ac:chgData name="Stephanie Black" userId="81c7a39a-82c8-4c9e-bcca-88aba3979e8b" providerId="ADAL" clId="{5C769241-F230-4961-9F00-1930D172111C}" dt="2023-12-08T06:47:25.850" v="613"/>
          <ac:graphicFrameMkLst>
            <pc:docMk/>
            <pc:sldMk cId="1541728992" sldId="286"/>
            <ac:graphicFrameMk id="25" creationId="{B41C725D-5368-0C65-0F45-A9131E9FA82B}"/>
          </ac:graphicFrameMkLst>
        </pc:graphicFrameChg>
        <pc:picChg chg="add del">
          <ac:chgData name="Stephanie Black" userId="81c7a39a-82c8-4c9e-bcca-88aba3979e8b" providerId="ADAL" clId="{5C769241-F230-4961-9F00-1930D172111C}" dt="2023-12-08T05:01:33.132" v="174"/>
          <ac:picMkLst>
            <pc:docMk/>
            <pc:sldMk cId="1541728992" sldId="286"/>
            <ac:picMk id="5" creationId="{1EB8DE8C-F297-0FCE-3C89-26A5AFAEA76A}"/>
          </ac:picMkLst>
        </pc:picChg>
        <pc:picChg chg="add del">
          <ac:chgData name="Stephanie Black" userId="81c7a39a-82c8-4c9e-bcca-88aba3979e8b" providerId="ADAL" clId="{5C769241-F230-4961-9F00-1930D172111C}" dt="2023-12-08T05:57:33.698" v="395" actId="478"/>
          <ac:picMkLst>
            <pc:docMk/>
            <pc:sldMk cId="1541728992" sldId="286"/>
            <ac:picMk id="13" creationId="{AAE8A15F-374C-4A9E-EB92-A3C3D84F565B}"/>
          </ac:picMkLst>
        </pc:picChg>
        <pc:picChg chg="add del mod">
          <ac:chgData name="Stephanie Black" userId="81c7a39a-82c8-4c9e-bcca-88aba3979e8b" providerId="ADAL" clId="{5C769241-F230-4961-9F00-1930D172111C}" dt="2023-12-08T06:31:18.887" v="447" actId="21"/>
          <ac:picMkLst>
            <pc:docMk/>
            <pc:sldMk cId="1541728992" sldId="286"/>
            <ac:picMk id="20" creationId="{7447DAB8-02EF-9DA8-8508-277294C8373A}"/>
          </ac:picMkLst>
        </pc:picChg>
        <pc:picChg chg="add del mod">
          <ac:chgData name="Stephanie Black" userId="81c7a39a-82c8-4c9e-bcca-88aba3979e8b" providerId="ADAL" clId="{5C769241-F230-4961-9F00-1930D172111C}" dt="2023-12-08T06:38:39.509" v="527" actId="478"/>
          <ac:picMkLst>
            <pc:docMk/>
            <pc:sldMk cId="1541728992" sldId="286"/>
            <ac:picMk id="21" creationId="{26905DF6-57BB-770D-A83A-0B2534E275D3}"/>
          </ac:picMkLst>
        </pc:picChg>
        <pc:picChg chg="add del mod">
          <ac:chgData name="Stephanie Black" userId="81c7a39a-82c8-4c9e-bcca-88aba3979e8b" providerId="ADAL" clId="{5C769241-F230-4961-9F00-1930D172111C}" dt="2023-12-08T06:38:38.399" v="526" actId="21"/>
          <ac:picMkLst>
            <pc:docMk/>
            <pc:sldMk cId="1541728992" sldId="286"/>
            <ac:picMk id="22" creationId="{07696877-A91C-D01C-A314-20D7A5635E12}"/>
          </ac:picMkLst>
        </pc:picChg>
        <pc:picChg chg="add mod">
          <ac:chgData name="Stephanie Black" userId="81c7a39a-82c8-4c9e-bcca-88aba3979e8b" providerId="ADAL" clId="{5C769241-F230-4961-9F00-1930D172111C}" dt="2023-12-08T06:44:14.278" v="574" actId="14861"/>
          <ac:picMkLst>
            <pc:docMk/>
            <pc:sldMk cId="1541728992" sldId="286"/>
            <ac:picMk id="23" creationId="{63C471BA-F24E-FDC1-851C-F0FBF70B46E8}"/>
          </ac:picMkLst>
        </pc:picChg>
      </pc:sldChg>
      <pc:sldChg chg="addSp delSp modSp add mod ord">
        <pc:chgData name="Stephanie Black" userId="81c7a39a-82c8-4c9e-bcca-88aba3979e8b" providerId="ADAL" clId="{5C769241-F230-4961-9F00-1930D172111C}" dt="2023-12-08T06:44:29.332" v="577" actId="14861"/>
        <pc:sldMkLst>
          <pc:docMk/>
          <pc:sldMk cId="1720021319" sldId="287"/>
        </pc:sldMkLst>
        <pc:spChg chg="mod">
          <ac:chgData name="Stephanie Black" userId="81c7a39a-82c8-4c9e-bcca-88aba3979e8b" providerId="ADAL" clId="{5C769241-F230-4961-9F00-1930D172111C}" dt="2023-12-08T05:00:53.647" v="162" actId="20577"/>
          <ac:spMkLst>
            <pc:docMk/>
            <pc:sldMk cId="1720021319" sldId="287"/>
            <ac:spMk id="8" creationId="{E5DF187F-31CA-CAEA-5065-58AA0C30B7C4}"/>
          </ac:spMkLst>
        </pc:spChg>
        <pc:spChg chg="add del mod">
          <ac:chgData name="Stephanie Black" userId="81c7a39a-82c8-4c9e-bcca-88aba3979e8b" providerId="ADAL" clId="{5C769241-F230-4961-9F00-1930D172111C}" dt="2023-12-08T05:56:10.388" v="363" actId="21"/>
          <ac:spMkLst>
            <pc:docMk/>
            <pc:sldMk cId="1720021319" sldId="287"/>
            <ac:spMk id="17" creationId="{7DBFA39C-26AA-5B74-F048-7E6F8555CBFD}"/>
          </ac:spMkLst>
        </pc:spChg>
        <pc:spChg chg="add del mod">
          <ac:chgData name="Stephanie Black" userId="81c7a39a-82c8-4c9e-bcca-88aba3979e8b" providerId="ADAL" clId="{5C769241-F230-4961-9F00-1930D172111C}" dt="2023-12-08T06:33:21.560" v="491" actId="478"/>
          <ac:spMkLst>
            <pc:docMk/>
            <pc:sldMk cId="1720021319" sldId="287"/>
            <ac:spMk id="18" creationId="{2994F397-AAA7-179D-06C0-E9E73C408504}"/>
          </ac:spMkLst>
        </pc:spChg>
        <pc:grpChg chg="add mod">
          <ac:chgData name="Stephanie Black" userId="81c7a39a-82c8-4c9e-bcca-88aba3979e8b" providerId="ADAL" clId="{5C769241-F230-4961-9F00-1930D172111C}" dt="2023-12-08T05:03:46.548" v="194" actId="164"/>
          <ac:grpSpMkLst>
            <pc:docMk/>
            <pc:sldMk cId="1720021319" sldId="287"/>
            <ac:grpSpMk id="15" creationId="{1CF71705-DE71-F4F8-23F3-449297C09E7A}"/>
          </ac:grpSpMkLst>
        </pc:grpChg>
        <pc:graphicFrameChg chg="add del mod">
          <ac:chgData name="Stephanie Black" userId="81c7a39a-82c8-4c9e-bcca-88aba3979e8b" providerId="ADAL" clId="{5C769241-F230-4961-9F00-1930D172111C}" dt="2023-12-08T05:03:47.996" v="197"/>
          <ac:graphicFrameMkLst>
            <pc:docMk/>
            <pc:sldMk cId="1720021319" sldId="287"/>
            <ac:graphicFrameMk id="2" creationId="{796AF2B3-0EE4-E781-9287-8274F9A2CA40}"/>
          </ac:graphicFrameMkLst>
        </pc:graphicFrameChg>
        <pc:graphicFrameChg chg="add del mod">
          <ac:chgData name="Stephanie Black" userId="81c7a39a-82c8-4c9e-bcca-88aba3979e8b" providerId="ADAL" clId="{5C769241-F230-4961-9F00-1930D172111C}" dt="2023-12-08T05:03:47.996" v="197"/>
          <ac:graphicFrameMkLst>
            <pc:docMk/>
            <pc:sldMk cId="1720021319" sldId="287"/>
            <ac:graphicFrameMk id="4" creationId="{4F7791E9-9E88-47B9-9B60-3A36C3D2EA3F}"/>
          </ac:graphicFrameMkLst>
        </pc:graphicFrameChg>
        <pc:graphicFrameChg chg="add del mod">
          <ac:chgData name="Stephanie Black" userId="81c7a39a-82c8-4c9e-bcca-88aba3979e8b" providerId="ADAL" clId="{5C769241-F230-4961-9F00-1930D172111C}" dt="2023-12-08T05:03:47.996" v="197"/>
          <ac:graphicFrameMkLst>
            <pc:docMk/>
            <pc:sldMk cId="1720021319" sldId="287"/>
            <ac:graphicFrameMk id="5" creationId="{008798FC-3FEE-4165-B0DD-AFAA526F2E97}"/>
          </ac:graphicFrameMkLst>
        </pc:graphicFrameChg>
        <pc:graphicFrameChg chg="add del mod">
          <ac:chgData name="Stephanie Black" userId="81c7a39a-82c8-4c9e-bcca-88aba3979e8b" providerId="ADAL" clId="{5C769241-F230-4961-9F00-1930D172111C}" dt="2023-12-08T05:03:47.996" v="197"/>
          <ac:graphicFrameMkLst>
            <pc:docMk/>
            <pc:sldMk cId="1720021319" sldId="287"/>
            <ac:graphicFrameMk id="6" creationId="{C127DBEF-0FED-4C64-88BE-F3EFE93AAD4F}"/>
          </ac:graphicFrameMkLst>
        </pc:graphicFrameChg>
        <pc:graphicFrameChg chg="add del mod">
          <ac:chgData name="Stephanie Black" userId="81c7a39a-82c8-4c9e-bcca-88aba3979e8b" providerId="ADAL" clId="{5C769241-F230-4961-9F00-1930D172111C}" dt="2023-12-08T05:03:47.996" v="197"/>
          <ac:graphicFrameMkLst>
            <pc:docMk/>
            <pc:sldMk cId="1720021319" sldId="287"/>
            <ac:graphicFrameMk id="7" creationId="{3606B788-4962-4D97-AB39-7D22AB1354F2}"/>
          </ac:graphicFrameMkLst>
        </pc:graphicFrameChg>
        <pc:graphicFrameChg chg="add del mod">
          <ac:chgData name="Stephanie Black" userId="81c7a39a-82c8-4c9e-bcca-88aba3979e8b" providerId="ADAL" clId="{5C769241-F230-4961-9F00-1930D172111C}" dt="2023-12-08T05:03:47.996" v="197"/>
          <ac:graphicFrameMkLst>
            <pc:docMk/>
            <pc:sldMk cId="1720021319" sldId="287"/>
            <ac:graphicFrameMk id="9" creationId="{64D15CB3-EB04-4C85-B9B4-D104CB6CDD9F}"/>
          </ac:graphicFrameMkLst>
        </pc:graphicFrameChg>
        <pc:graphicFrameChg chg="add del mod">
          <ac:chgData name="Stephanie Black" userId="81c7a39a-82c8-4c9e-bcca-88aba3979e8b" providerId="ADAL" clId="{5C769241-F230-4961-9F00-1930D172111C}" dt="2023-12-08T05:03:47.996" v="197"/>
          <ac:graphicFrameMkLst>
            <pc:docMk/>
            <pc:sldMk cId="1720021319" sldId="287"/>
            <ac:graphicFrameMk id="10" creationId="{88DA9CD8-9B39-49E4-838B-043689199910}"/>
          </ac:graphicFrameMkLst>
        </pc:graphicFrameChg>
        <pc:graphicFrameChg chg="add del mod">
          <ac:chgData name="Stephanie Black" userId="81c7a39a-82c8-4c9e-bcca-88aba3979e8b" providerId="ADAL" clId="{5C769241-F230-4961-9F00-1930D172111C}" dt="2023-12-08T05:03:47.996" v="197"/>
          <ac:graphicFrameMkLst>
            <pc:docMk/>
            <pc:sldMk cId="1720021319" sldId="287"/>
            <ac:graphicFrameMk id="12" creationId="{BB6333E2-13B8-409E-A1A1-B0D643DB30E5}"/>
          </ac:graphicFrameMkLst>
        </pc:graphicFrameChg>
        <pc:graphicFrameChg chg="add del mod">
          <ac:chgData name="Stephanie Black" userId="81c7a39a-82c8-4c9e-bcca-88aba3979e8b" providerId="ADAL" clId="{5C769241-F230-4961-9F00-1930D172111C}" dt="2023-12-08T05:03:47.996" v="197"/>
          <ac:graphicFrameMkLst>
            <pc:docMk/>
            <pc:sldMk cId="1720021319" sldId="287"/>
            <ac:graphicFrameMk id="13" creationId="{ED9462B7-1BEC-45AB-B822-4A811C58D650}"/>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19" creationId="{F6A3051D-802A-35F3-17E7-DC7F61E83C55}"/>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20" creationId="{4F7791E9-9E88-47B9-9B60-3A36C3D2EA3F}"/>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21" creationId="{008798FC-3FEE-4165-B0DD-AFAA526F2E97}"/>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22" creationId="{C127DBEF-0FED-4C64-88BE-F3EFE93AAD4F}"/>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23" creationId="{3606B788-4962-4D97-AB39-7D22AB1354F2}"/>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24" creationId="{64D15CB3-EB04-4C85-B9B4-D104CB6CDD9F}"/>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25" creationId="{88DA9CD8-9B39-49E4-838B-043689199910}"/>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26" creationId="{BB6333E2-13B8-409E-A1A1-B0D643DB30E5}"/>
          </ac:graphicFrameMkLst>
        </pc:graphicFrameChg>
        <pc:graphicFrameChg chg="add del mod">
          <ac:chgData name="Stephanie Black" userId="81c7a39a-82c8-4c9e-bcca-88aba3979e8b" providerId="ADAL" clId="{5C769241-F230-4961-9F00-1930D172111C}" dt="2023-12-08T06:25:53.138" v="419"/>
          <ac:graphicFrameMkLst>
            <pc:docMk/>
            <pc:sldMk cId="1720021319" sldId="287"/>
            <ac:graphicFrameMk id="27" creationId="{ED9462B7-1BEC-45AB-B822-4A811C58D650}"/>
          </ac:graphicFrameMkLst>
        </pc:graphicFrameChg>
        <pc:picChg chg="add del mod">
          <ac:chgData name="Stephanie Black" userId="81c7a39a-82c8-4c9e-bcca-88aba3979e8b" providerId="ADAL" clId="{5C769241-F230-4961-9F00-1930D172111C}" dt="2023-12-08T05:56:11.302" v="364" actId="478"/>
          <ac:picMkLst>
            <pc:docMk/>
            <pc:sldMk cId="1720021319" sldId="287"/>
            <ac:picMk id="16" creationId="{58A8B876-CB84-F0AB-CF35-A147AC7EF46B}"/>
          </ac:picMkLst>
        </pc:picChg>
        <pc:picChg chg="add del">
          <ac:chgData name="Stephanie Black" userId="81c7a39a-82c8-4c9e-bcca-88aba3979e8b" providerId="ADAL" clId="{5C769241-F230-4961-9F00-1930D172111C}" dt="2023-12-08T06:28:14.899" v="421" actId="478"/>
          <ac:picMkLst>
            <pc:docMk/>
            <pc:sldMk cId="1720021319" sldId="287"/>
            <ac:picMk id="28" creationId="{2D26AE02-8684-A5F1-20FE-52A21F30822C}"/>
          </ac:picMkLst>
        </pc:picChg>
        <pc:picChg chg="add del mod">
          <ac:chgData name="Stephanie Black" userId="81c7a39a-82c8-4c9e-bcca-88aba3979e8b" providerId="ADAL" clId="{5C769241-F230-4961-9F00-1930D172111C}" dt="2023-12-08T06:33:20.635" v="490" actId="21"/>
          <ac:picMkLst>
            <pc:docMk/>
            <pc:sldMk cId="1720021319" sldId="287"/>
            <ac:picMk id="29" creationId="{A3E44D80-7743-D703-665F-146AC73E76F2}"/>
          </ac:picMkLst>
        </pc:picChg>
        <pc:picChg chg="add del mod">
          <ac:chgData name="Stephanie Black" userId="81c7a39a-82c8-4c9e-bcca-88aba3979e8b" providerId="ADAL" clId="{5C769241-F230-4961-9F00-1930D172111C}" dt="2023-12-08T06:39:12.113" v="535" actId="478"/>
          <ac:picMkLst>
            <pc:docMk/>
            <pc:sldMk cId="1720021319" sldId="287"/>
            <ac:picMk id="30" creationId="{15724C61-0D67-3241-03E6-68154FE3B1F2}"/>
          </ac:picMkLst>
        </pc:picChg>
        <pc:picChg chg="add del mod">
          <ac:chgData name="Stephanie Black" userId="81c7a39a-82c8-4c9e-bcca-88aba3979e8b" providerId="ADAL" clId="{5C769241-F230-4961-9F00-1930D172111C}" dt="2023-12-08T06:39:11.119" v="534" actId="21"/>
          <ac:picMkLst>
            <pc:docMk/>
            <pc:sldMk cId="1720021319" sldId="287"/>
            <ac:picMk id="31" creationId="{228E7DC9-971F-0802-548B-CD44E5D21E55}"/>
          </ac:picMkLst>
        </pc:picChg>
        <pc:picChg chg="add mod">
          <ac:chgData name="Stephanie Black" userId="81c7a39a-82c8-4c9e-bcca-88aba3979e8b" providerId="ADAL" clId="{5C769241-F230-4961-9F00-1930D172111C}" dt="2023-12-08T06:44:29.332" v="577" actId="14861"/>
          <ac:picMkLst>
            <pc:docMk/>
            <pc:sldMk cId="1720021319" sldId="287"/>
            <ac:picMk id="32" creationId="{6434A1D5-D849-C7F2-B824-860C16A0A023}"/>
          </ac:picMkLst>
        </pc:picChg>
        <pc:picChg chg="del">
          <ac:chgData name="Stephanie Black" userId="81c7a39a-82c8-4c9e-bcca-88aba3979e8b" providerId="ADAL" clId="{5C769241-F230-4961-9F00-1930D172111C}" dt="2023-12-08T05:02:53.868" v="185" actId="478"/>
          <ac:picMkLst>
            <pc:docMk/>
            <pc:sldMk cId="1720021319" sldId="287"/>
            <ac:picMk id="40" creationId="{7366EDFB-7FD1-3A79-1F2D-0ACE85BEFCDE}"/>
          </ac:picMkLst>
        </pc:picChg>
      </pc:sldChg>
      <pc:sldChg chg="addSp delSp modSp add mod">
        <pc:chgData name="Stephanie Black" userId="81c7a39a-82c8-4c9e-bcca-88aba3979e8b" providerId="ADAL" clId="{5C769241-F230-4961-9F00-1930D172111C}" dt="2023-12-08T06:47:33.304" v="617"/>
        <pc:sldMkLst>
          <pc:docMk/>
          <pc:sldMk cId="412417364" sldId="288"/>
        </pc:sldMkLst>
        <pc:spChg chg="add del">
          <ac:chgData name="Stephanie Black" userId="81c7a39a-82c8-4c9e-bcca-88aba3979e8b" providerId="ADAL" clId="{5C769241-F230-4961-9F00-1930D172111C}" dt="2023-12-08T05:55:46.183" v="352" actId="21"/>
          <ac:spMkLst>
            <pc:docMk/>
            <pc:sldMk cId="412417364" sldId="288"/>
            <ac:spMk id="7" creationId="{BC694739-84A7-3B51-E45A-A666DCC170F9}"/>
          </ac:spMkLst>
        </pc:spChg>
        <pc:spChg chg="add del mod">
          <ac:chgData name="Stephanie Black" userId="81c7a39a-82c8-4c9e-bcca-88aba3979e8b" providerId="ADAL" clId="{5C769241-F230-4961-9F00-1930D172111C}" dt="2023-12-08T05:58:02.252" v="405" actId="478"/>
          <ac:spMkLst>
            <pc:docMk/>
            <pc:sldMk cId="412417364" sldId="288"/>
            <ac:spMk id="8" creationId="{90CFDC46-250F-361A-F2D7-1D2645FCDEB0}"/>
          </ac:spMkLst>
        </pc:spChg>
        <pc:spChg chg="add del mod">
          <ac:chgData name="Stephanie Black" userId="81c7a39a-82c8-4c9e-bcca-88aba3979e8b" providerId="ADAL" clId="{5C769241-F230-4961-9F00-1930D172111C}" dt="2023-12-08T06:33:51.771" v="505" actId="478"/>
          <ac:spMkLst>
            <pc:docMk/>
            <pc:sldMk cId="412417364" sldId="288"/>
            <ac:spMk id="9" creationId="{04CF0665-3620-2393-CF5D-9E3A46FB9EC4}"/>
          </ac:spMkLst>
        </pc:spChg>
        <pc:spChg chg="mod">
          <ac:chgData name="Stephanie Black" userId="81c7a39a-82c8-4c9e-bcca-88aba3979e8b" providerId="ADAL" clId="{5C769241-F230-4961-9F00-1930D172111C}" dt="2023-12-08T06:29:52.104" v="430" actId="20577"/>
          <ac:spMkLst>
            <pc:docMk/>
            <pc:sldMk cId="412417364" sldId="288"/>
            <ac:spMk id="12" creationId="{102E0745-A9F9-C65B-6BA1-66F409F4DC97}"/>
          </ac:spMkLst>
        </pc:spChg>
        <pc:graphicFrameChg chg="del modGraphic">
          <ac:chgData name="Stephanie Black" userId="81c7a39a-82c8-4c9e-bcca-88aba3979e8b" providerId="ADAL" clId="{5C769241-F230-4961-9F00-1930D172111C}" dt="2023-12-08T05:04:11.041" v="201" actId="478"/>
          <ac:graphicFrameMkLst>
            <pc:docMk/>
            <pc:sldMk cId="412417364" sldId="288"/>
            <ac:graphicFrameMk id="2" creationId="{A3DCA6BE-BCCC-8669-507C-F318DF659537}"/>
          </ac:graphicFrameMkLst>
        </pc:graphicFrameChg>
        <pc:graphicFrameChg chg="del">
          <ac:chgData name="Stephanie Black" userId="81c7a39a-82c8-4c9e-bcca-88aba3979e8b" providerId="ADAL" clId="{5C769241-F230-4961-9F00-1930D172111C}" dt="2023-12-08T06:45:31.643" v="589" actId="478"/>
          <ac:graphicFrameMkLst>
            <pc:docMk/>
            <pc:sldMk cId="412417364" sldId="288"/>
            <ac:graphicFrameMk id="3" creationId="{80EDF1A2-2440-241D-FC20-E4416711B311}"/>
          </ac:graphicFrameMkLst>
        </pc:graphicFrameChg>
        <pc:graphicFrameChg chg="add del mod modGraphic">
          <ac:chgData name="Stephanie Black" userId="81c7a39a-82c8-4c9e-bcca-88aba3979e8b" providerId="ADAL" clId="{5C769241-F230-4961-9F00-1930D172111C}" dt="2023-12-08T05:04:29.514" v="207"/>
          <ac:graphicFrameMkLst>
            <pc:docMk/>
            <pc:sldMk cId="412417364" sldId="288"/>
            <ac:graphicFrameMk id="4" creationId="{76740D57-468B-3540-CB25-72D77895BD6A}"/>
          </ac:graphicFrameMkLst>
        </pc:graphicFrameChg>
        <pc:graphicFrameChg chg="add del mod modGraphic">
          <ac:chgData name="Stephanie Black" userId="81c7a39a-82c8-4c9e-bcca-88aba3979e8b" providerId="ADAL" clId="{5C769241-F230-4961-9F00-1930D172111C}" dt="2023-12-08T05:05:36.378" v="225"/>
          <ac:graphicFrameMkLst>
            <pc:docMk/>
            <pc:sldMk cId="412417364" sldId="288"/>
            <ac:graphicFrameMk id="5" creationId="{D984792D-D704-38FD-F4AD-5D60B420168E}"/>
          </ac:graphicFrameMkLst>
        </pc:graphicFrameChg>
        <pc:graphicFrameChg chg="add del mod">
          <ac:chgData name="Stephanie Black" userId="81c7a39a-82c8-4c9e-bcca-88aba3979e8b" providerId="ADAL" clId="{5C769241-F230-4961-9F00-1930D172111C}" dt="2023-12-08T06:45:37.878" v="592" actId="478"/>
          <ac:graphicFrameMkLst>
            <pc:docMk/>
            <pc:sldMk cId="412417364" sldId="288"/>
            <ac:graphicFrameMk id="15" creationId="{5657A270-0383-0259-C2F2-153E1A1B3385}"/>
          </ac:graphicFrameMkLst>
        </pc:graphicFrameChg>
        <pc:graphicFrameChg chg="add del mod">
          <ac:chgData name="Stephanie Black" userId="81c7a39a-82c8-4c9e-bcca-88aba3979e8b" providerId="ADAL" clId="{5C769241-F230-4961-9F00-1930D172111C}" dt="2023-12-08T06:45:36.691" v="591"/>
          <ac:graphicFrameMkLst>
            <pc:docMk/>
            <pc:sldMk cId="412417364" sldId="288"/>
            <ac:graphicFrameMk id="16" creationId="{28B04157-1524-C776-BA35-B3F612DAE5BC}"/>
          </ac:graphicFrameMkLst>
        </pc:graphicFrameChg>
        <pc:graphicFrameChg chg="add del mod">
          <ac:chgData name="Stephanie Black" userId="81c7a39a-82c8-4c9e-bcca-88aba3979e8b" providerId="ADAL" clId="{5C769241-F230-4961-9F00-1930D172111C}" dt="2023-12-08T06:45:44.777" v="594" actId="478"/>
          <ac:graphicFrameMkLst>
            <pc:docMk/>
            <pc:sldMk cId="412417364" sldId="288"/>
            <ac:graphicFrameMk id="17" creationId="{095837AB-54C2-739B-F417-2E42D3CCDADF}"/>
          </ac:graphicFrameMkLst>
        </pc:graphicFrameChg>
        <pc:graphicFrameChg chg="add del mod">
          <ac:chgData name="Stephanie Black" userId="81c7a39a-82c8-4c9e-bcca-88aba3979e8b" providerId="ADAL" clId="{5C769241-F230-4961-9F00-1930D172111C}" dt="2023-12-08T06:47:32.825" v="616" actId="478"/>
          <ac:graphicFrameMkLst>
            <pc:docMk/>
            <pc:sldMk cId="412417364" sldId="288"/>
            <ac:graphicFrameMk id="19" creationId="{8B6DA14D-A6FE-F6DB-682E-15D53AA7C1FE}"/>
          </ac:graphicFrameMkLst>
        </pc:graphicFrameChg>
        <pc:graphicFrameChg chg="add mod">
          <ac:chgData name="Stephanie Black" userId="81c7a39a-82c8-4c9e-bcca-88aba3979e8b" providerId="ADAL" clId="{5C769241-F230-4961-9F00-1930D172111C}" dt="2023-12-08T06:47:33.304" v="617"/>
          <ac:graphicFrameMkLst>
            <pc:docMk/>
            <pc:sldMk cId="412417364" sldId="288"/>
            <ac:graphicFrameMk id="20" creationId="{83987280-3219-DFC0-4A0F-C4D2AD5178E2}"/>
          </ac:graphicFrameMkLst>
        </pc:graphicFrameChg>
        <pc:picChg chg="add del mod">
          <ac:chgData name="Stephanie Black" userId="81c7a39a-82c8-4c9e-bcca-88aba3979e8b" providerId="ADAL" clId="{5C769241-F230-4961-9F00-1930D172111C}" dt="2023-12-08T05:55:47.437" v="353" actId="478"/>
          <ac:picMkLst>
            <pc:docMk/>
            <pc:sldMk cId="412417364" sldId="288"/>
            <ac:picMk id="6" creationId="{67E57F98-C35C-7395-32A9-013FFEE20BE2}"/>
          </ac:picMkLst>
        </pc:picChg>
        <pc:picChg chg="add del mod">
          <ac:chgData name="Stephanie Black" userId="81c7a39a-82c8-4c9e-bcca-88aba3979e8b" providerId="ADAL" clId="{5C769241-F230-4961-9F00-1930D172111C}" dt="2023-12-08T06:33:50.898" v="504" actId="21"/>
          <ac:picMkLst>
            <pc:docMk/>
            <pc:sldMk cId="412417364" sldId="288"/>
            <ac:picMk id="10" creationId="{35D8F991-16F4-1DA5-23E4-38279F7B6934}"/>
          </ac:picMkLst>
        </pc:picChg>
        <pc:picChg chg="add mod">
          <ac:chgData name="Stephanie Black" userId="81c7a39a-82c8-4c9e-bcca-88aba3979e8b" providerId="ADAL" clId="{5C769241-F230-4961-9F00-1930D172111C}" dt="2023-12-08T06:44:39.787" v="579" actId="14861"/>
          <ac:picMkLst>
            <pc:docMk/>
            <pc:sldMk cId="412417364" sldId="288"/>
            <ac:picMk id="13" creationId="{690DBB0E-CB3D-2FF3-E44B-8EF8FBBB0FB9}"/>
          </ac:picMkLst>
        </pc:picChg>
      </pc:sldChg>
      <pc:sldChg chg="addSp delSp modSp add mod">
        <pc:chgData name="Stephanie Black" userId="81c7a39a-82c8-4c9e-bcca-88aba3979e8b" providerId="ADAL" clId="{5C769241-F230-4961-9F00-1930D172111C}" dt="2023-12-08T06:47:37.815" v="620"/>
        <pc:sldMkLst>
          <pc:docMk/>
          <pc:sldMk cId="1186277677" sldId="289"/>
        </pc:sldMkLst>
        <pc:spChg chg="add del mod">
          <ac:chgData name="Stephanie Black" userId="81c7a39a-82c8-4c9e-bcca-88aba3979e8b" providerId="ADAL" clId="{5C769241-F230-4961-9F00-1930D172111C}" dt="2023-12-08T05:58:03.747" v="406" actId="478"/>
          <ac:spMkLst>
            <pc:docMk/>
            <pc:sldMk cId="1186277677" sldId="289"/>
            <ac:spMk id="4" creationId="{EDADEAD8-E6B5-5E11-56B4-91158E1AD49F}"/>
          </ac:spMkLst>
        </pc:spChg>
        <pc:spChg chg="add del mod">
          <ac:chgData name="Stephanie Black" userId="81c7a39a-82c8-4c9e-bcca-88aba3979e8b" providerId="ADAL" clId="{5C769241-F230-4961-9F00-1930D172111C}" dt="2023-12-08T06:34:05.751" v="511" actId="478"/>
          <ac:spMkLst>
            <pc:docMk/>
            <pc:sldMk cId="1186277677" sldId="289"/>
            <ac:spMk id="5" creationId="{157CFF83-1241-F2ED-BA2D-E8D3C76D7827}"/>
          </ac:spMkLst>
        </pc:spChg>
        <pc:spChg chg="mod">
          <ac:chgData name="Stephanie Black" userId="81c7a39a-82c8-4c9e-bcca-88aba3979e8b" providerId="ADAL" clId="{5C769241-F230-4961-9F00-1930D172111C}" dt="2023-12-08T06:29:16.581" v="425" actId="20577"/>
          <ac:spMkLst>
            <pc:docMk/>
            <pc:sldMk cId="1186277677" sldId="289"/>
            <ac:spMk id="12" creationId="{102E0745-A9F9-C65B-6BA1-66F409F4DC97}"/>
          </ac:spMkLst>
        </pc:spChg>
        <pc:graphicFrameChg chg="del">
          <ac:chgData name="Stephanie Black" userId="81c7a39a-82c8-4c9e-bcca-88aba3979e8b" providerId="ADAL" clId="{5C769241-F230-4961-9F00-1930D172111C}" dt="2023-12-08T06:47:36.850" v="619" actId="478"/>
          <ac:graphicFrameMkLst>
            <pc:docMk/>
            <pc:sldMk cId="1186277677" sldId="289"/>
            <ac:graphicFrameMk id="3" creationId="{80EDF1A2-2440-241D-FC20-E4416711B311}"/>
          </ac:graphicFrameMkLst>
        </pc:graphicFrameChg>
        <pc:graphicFrameChg chg="add del mod">
          <ac:chgData name="Stephanie Black" userId="81c7a39a-82c8-4c9e-bcca-88aba3979e8b" providerId="ADAL" clId="{5C769241-F230-4961-9F00-1930D172111C}" dt="2023-12-08T06:37:49.021" v="516"/>
          <ac:graphicFrameMkLst>
            <pc:docMk/>
            <pc:sldMk cId="1186277677" sldId="289"/>
            <ac:graphicFrameMk id="9" creationId="{72B6B76C-CD55-F892-3995-5EBD8211ACDF}"/>
          </ac:graphicFrameMkLst>
        </pc:graphicFrameChg>
        <pc:graphicFrameChg chg="add del mod">
          <ac:chgData name="Stephanie Black" userId="81c7a39a-82c8-4c9e-bcca-88aba3979e8b" providerId="ADAL" clId="{5C769241-F230-4961-9F00-1930D172111C}" dt="2023-12-08T06:37:52.759" v="518"/>
          <ac:graphicFrameMkLst>
            <pc:docMk/>
            <pc:sldMk cId="1186277677" sldId="289"/>
            <ac:graphicFrameMk id="10" creationId="{E38A1C65-67C7-E200-B8F4-0FBCAD718DDD}"/>
          </ac:graphicFrameMkLst>
        </pc:graphicFrameChg>
        <pc:graphicFrameChg chg="add del mod">
          <ac:chgData name="Stephanie Black" userId="81c7a39a-82c8-4c9e-bcca-88aba3979e8b" providerId="ADAL" clId="{5C769241-F230-4961-9F00-1930D172111C}" dt="2023-12-08T06:47:35.119" v="618" actId="478"/>
          <ac:graphicFrameMkLst>
            <pc:docMk/>
            <pc:sldMk cId="1186277677" sldId="289"/>
            <ac:graphicFrameMk id="17" creationId="{3C89DEA7-5B0A-5440-C8B9-F465CDC333EA}"/>
          </ac:graphicFrameMkLst>
        </pc:graphicFrameChg>
        <pc:graphicFrameChg chg="add mod">
          <ac:chgData name="Stephanie Black" userId="81c7a39a-82c8-4c9e-bcca-88aba3979e8b" providerId="ADAL" clId="{5C769241-F230-4961-9F00-1930D172111C}" dt="2023-12-08T06:47:37.815" v="620"/>
          <ac:graphicFrameMkLst>
            <pc:docMk/>
            <pc:sldMk cId="1186277677" sldId="289"/>
            <ac:graphicFrameMk id="19" creationId="{A0D539E2-A212-4867-8CE3-78B0E553CE98}"/>
          </ac:graphicFrameMkLst>
        </pc:graphicFrameChg>
        <pc:picChg chg="add del mod">
          <ac:chgData name="Stephanie Black" userId="81c7a39a-82c8-4c9e-bcca-88aba3979e8b" providerId="ADAL" clId="{5C769241-F230-4961-9F00-1930D172111C}" dt="2023-12-08T05:55:58.238" v="358" actId="478"/>
          <ac:picMkLst>
            <pc:docMk/>
            <pc:sldMk cId="1186277677" sldId="289"/>
            <ac:picMk id="2" creationId="{C0F8DC14-F6A9-41A4-20EE-396339EB269A}"/>
          </ac:picMkLst>
        </pc:picChg>
        <pc:picChg chg="del">
          <ac:chgData name="Stephanie Black" userId="81c7a39a-82c8-4c9e-bcca-88aba3979e8b" providerId="ADAL" clId="{5C769241-F230-4961-9F00-1930D172111C}" dt="2023-12-08T05:18:09.590" v="264" actId="478"/>
          <ac:picMkLst>
            <pc:docMk/>
            <pc:sldMk cId="1186277677" sldId="289"/>
            <ac:picMk id="6" creationId="{67E57F98-C35C-7395-32A9-013FFEE20BE2}"/>
          </ac:picMkLst>
        </pc:picChg>
        <pc:picChg chg="add del mod">
          <ac:chgData name="Stephanie Black" userId="81c7a39a-82c8-4c9e-bcca-88aba3979e8b" providerId="ADAL" clId="{5C769241-F230-4961-9F00-1930D172111C}" dt="2023-12-08T06:34:04.865" v="510" actId="21"/>
          <ac:picMkLst>
            <pc:docMk/>
            <pc:sldMk cId="1186277677" sldId="289"/>
            <ac:picMk id="7" creationId="{4A96D39B-3EFD-4890-23A9-A8BE8A5A6689}"/>
          </ac:picMkLst>
        </pc:picChg>
        <pc:picChg chg="add del mod">
          <ac:chgData name="Stephanie Black" userId="81c7a39a-82c8-4c9e-bcca-88aba3979e8b" providerId="ADAL" clId="{5C769241-F230-4961-9F00-1930D172111C}" dt="2023-12-08T06:39:42.465" v="543" actId="478"/>
          <ac:picMkLst>
            <pc:docMk/>
            <pc:sldMk cId="1186277677" sldId="289"/>
            <ac:picMk id="8" creationId="{6A8E1DD6-2826-5107-AED4-3F01B48B4CF2}"/>
          </ac:picMkLst>
        </pc:picChg>
        <pc:picChg chg="add del">
          <ac:chgData name="Stephanie Black" userId="81c7a39a-82c8-4c9e-bcca-88aba3979e8b" providerId="ADAL" clId="{5C769241-F230-4961-9F00-1930D172111C}" dt="2023-12-08T06:37:57.111" v="520" actId="21"/>
          <ac:picMkLst>
            <pc:docMk/>
            <pc:sldMk cId="1186277677" sldId="289"/>
            <ac:picMk id="13" creationId="{790494BA-09F6-2F9B-A6EA-160E62D08ED1}"/>
          </ac:picMkLst>
        </pc:picChg>
        <pc:picChg chg="add del mod">
          <ac:chgData name="Stephanie Black" userId="81c7a39a-82c8-4c9e-bcca-88aba3979e8b" providerId="ADAL" clId="{5C769241-F230-4961-9F00-1930D172111C}" dt="2023-12-08T06:39:41.418" v="542" actId="21"/>
          <ac:picMkLst>
            <pc:docMk/>
            <pc:sldMk cId="1186277677" sldId="289"/>
            <ac:picMk id="15" creationId="{9C7FA563-4318-DA91-1FDB-1548BC299950}"/>
          </ac:picMkLst>
        </pc:picChg>
        <pc:picChg chg="add mod">
          <ac:chgData name="Stephanie Black" userId="81c7a39a-82c8-4c9e-bcca-88aba3979e8b" providerId="ADAL" clId="{5C769241-F230-4961-9F00-1930D172111C}" dt="2023-12-08T06:44:42.974" v="580" actId="14861"/>
          <ac:picMkLst>
            <pc:docMk/>
            <pc:sldMk cId="1186277677" sldId="289"/>
            <ac:picMk id="16" creationId="{0928DBC0-1F4E-5724-3221-CBA2D8363D37}"/>
          </ac:picMkLst>
        </pc:picChg>
      </pc:sldChg>
      <pc:sldChg chg="add del">
        <pc:chgData name="Stephanie Black" userId="81c7a39a-82c8-4c9e-bcca-88aba3979e8b" providerId="ADAL" clId="{5C769241-F230-4961-9F00-1930D172111C}" dt="2023-12-08T05:01:14.157" v="168"/>
        <pc:sldMkLst>
          <pc:docMk/>
          <pc:sldMk cId="3375807269" sldId="289"/>
        </pc:sldMkLst>
      </pc:sldChg>
    </pc:docChg>
  </pc:docChgLst>
  <pc:docChgLst>
    <pc:chgData name="Stephanie Black" userId="81c7a39a-82c8-4c9e-bcca-88aba3979e8b" providerId="ADAL" clId="{44452469-EF52-4E0E-BA32-557E5F5C7016}"/>
    <pc:docChg chg="modSld">
      <pc:chgData name="Stephanie Black" userId="81c7a39a-82c8-4c9e-bcca-88aba3979e8b" providerId="ADAL" clId="{44452469-EF52-4E0E-BA32-557E5F5C7016}" dt="2023-12-12T07:22:22.506" v="0" actId="6549"/>
      <pc:docMkLst>
        <pc:docMk/>
      </pc:docMkLst>
      <pc:sldChg chg="modSp mod">
        <pc:chgData name="Stephanie Black" userId="81c7a39a-82c8-4c9e-bcca-88aba3979e8b" providerId="ADAL" clId="{44452469-EF52-4E0E-BA32-557E5F5C7016}" dt="2023-12-12T07:22:22.506" v="0" actId="6549"/>
        <pc:sldMkLst>
          <pc:docMk/>
          <pc:sldMk cId="3034081181" sldId="285"/>
        </pc:sldMkLst>
        <pc:spChg chg="mod">
          <ac:chgData name="Stephanie Black" userId="81c7a39a-82c8-4c9e-bcca-88aba3979e8b" providerId="ADAL" clId="{44452469-EF52-4E0E-BA32-557E5F5C7016}" dt="2023-12-12T07:22:22.506" v="0" actId="6549"/>
          <ac:spMkLst>
            <pc:docMk/>
            <pc:sldMk cId="3034081181" sldId="285"/>
            <ac:spMk id="8" creationId="{E5DF187F-31CA-CAEA-5065-58AA0C30B7C4}"/>
          </ac:spMkLst>
        </pc:spChg>
      </pc:sldChg>
    </pc:docChg>
  </pc:docChgLst>
  <pc:docChgLst>
    <pc:chgData name="Stephanie Black" userId="81c7a39a-82c8-4c9e-bcca-88aba3979e8b" providerId="ADAL" clId="{2289FD08-57E4-4ADD-BAD7-B2A27248C8A6}"/>
    <pc:docChg chg="undo custSel modSld">
      <pc:chgData name="Stephanie Black" userId="81c7a39a-82c8-4c9e-bcca-88aba3979e8b" providerId="ADAL" clId="{2289FD08-57E4-4ADD-BAD7-B2A27248C8A6}" dt="2024-01-05T12:23:20.767" v="191" actId="20577"/>
      <pc:docMkLst>
        <pc:docMk/>
      </pc:docMkLst>
      <pc:sldChg chg="modSp mod">
        <pc:chgData name="Stephanie Black" userId="81c7a39a-82c8-4c9e-bcca-88aba3979e8b" providerId="ADAL" clId="{2289FD08-57E4-4ADD-BAD7-B2A27248C8A6}" dt="2024-01-05T11:59:38.280" v="11" actId="20577"/>
        <pc:sldMkLst>
          <pc:docMk/>
          <pc:sldMk cId="986802405" sldId="256"/>
        </pc:sldMkLst>
        <pc:spChg chg="mod">
          <ac:chgData name="Stephanie Black" userId="81c7a39a-82c8-4c9e-bcca-88aba3979e8b" providerId="ADAL" clId="{2289FD08-57E4-4ADD-BAD7-B2A27248C8A6}" dt="2024-01-05T11:59:38.280" v="11" actId="20577"/>
          <ac:spMkLst>
            <pc:docMk/>
            <pc:sldMk cId="986802405" sldId="256"/>
            <ac:spMk id="9" creationId="{C9512C2D-2343-DB69-BDEC-CC46044CD944}"/>
          </ac:spMkLst>
        </pc:spChg>
      </pc:sldChg>
      <pc:sldChg chg="addSp delSp modSp mod">
        <pc:chgData name="Stephanie Black" userId="81c7a39a-82c8-4c9e-bcca-88aba3979e8b" providerId="ADAL" clId="{2289FD08-57E4-4ADD-BAD7-B2A27248C8A6}" dt="2024-01-05T12:10:34.066" v="93" actId="14861"/>
        <pc:sldMkLst>
          <pc:docMk/>
          <pc:sldMk cId="43416690" sldId="262"/>
        </pc:sldMkLst>
        <pc:picChg chg="add del mod">
          <ac:chgData name="Stephanie Black" userId="81c7a39a-82c8-4c9e-bcca-88aba3979e8b" providerId="ADAL" clId="{2289FD08-57E4-4ADD-BAD7-B2A27248C8A6}" dt="2024-01-05T12:08:59.927" v="77" actId="21"/>
          <ac:picMkLst>
            <pc:docMk/>
            <pc:sldMk cId="43416690" sldId="262"/>
            <ac:picMk id="2" creationId="{C39C5AEE-7535-6102-6FFB-18FD0BC6852C}"/>
          </ac:picMkLst>
        </pc:picChg>
        <pc:picChg chg="del">
          <ac:chgData name="Stephanie Black" userId="81c7a39a-82c8-4c9e-bcca-88aba3979e8b" providerId="ADAL" clId="{2289FD08-57E4-4ADD-BAD7-B2A27248C8A6}" dt="2024-01-05T12:09:45.634" v="80" actId="478"/>
          <ac:picMkLst>
            <pc:docMk/>
            <pc:sldMk cId="43416690" sldId="262"/>
            <ac:picMk id="3" creationId="{C318AEF7-54A0-BE78-4D45-70513D6623F0}"/>
          </ac:picMkLst>
        </pc:picChg>
        <pc:picChg chg="add del mod">
          <ac:chgData name="Stephanie Black" userId="81c7a39a-82c8-4c9e-bcca-88aba3979e8b" providerId="ADAL" clId="{2289FD08-57E4-4ADD-BAD7-B2A27248C8A6}" dt="2024-01-05T12:10:02.920" v="83" actId="21"/>
          <ac:picMkLst>
            <pc:docMk/>
            <pc:sldMk cId="43416690" sldId="262"/>
            <ac:picMk id="4" creationId="{680E27EA-296C-116A-6DD1-525E9A11FA0F}"/>
          </ac:picMkLst>
        </pc:picChg>
        <pc:picChg chg="add mod ord">
          <ac:chgData name="Stephanie Black" userId="81c7a39a-82c8-4c9e-bcca-88aba3979e8b" providerId="ADAL" clId="{2289FD08-57E4-4ADD-BAD7-B2A27248C8A6}" dt="2024-01-05T12:09:51.161" v="82" actId="167"/>
          <ac:picMkLst>
            <pc:docMk/>
            <pc:sldMk cId="43416690" sldId="262"/>
            <ac:picMk id="5" creationId="{97E48A5C-D476-1A1B-8C25-9BC852123AE3}"/>
          </ac:picMkLst>
        </pc:picChg>
        <pc:picChg chg="add mod">
          <ac:chgData name="Stephanie Black" userId="81c7a39a-82c8-4c9e-bcca-88aba3979e8b" providerId="ADAL" clId="{2289FD08-57E4-4ADD-BAD7-B2A27248C8A6}" dt="2024-01-05T12:10:34.066" v="93" actId="14861"/>
          <ac:picMkLst>
            <pc:docMk/>
            <pc:sldMk cId="43416690" sldId="262"/>
            <ac:picMk id="6" creationId="{4D8CAA1C-36A8-B1E0-2B7B-1DA774FED43D}"/>
          </ac:picMkLst>
        </pc:picChg>
        <pc:picChg chg="del">
          <ac:chgData name="Stephanie Black" userId="81c7a39a-82c8-4c9e-bcca-88aba3979e8b" providerId="ADAL" clId="{2289FD08-57E4-4ADD-BAD7-B2A27248C8A6}" dt="2024-01-05T12:09:01.506" v="78" actId="478"/>
          <ac:picMkLst>
            <pc:docMk/>
            <pc:sldMk cId="43416690" sldId="262"/>
            <ac:picMk id="13" creationId="{2E12FB1B-F9E9-D852-040C-73B57CDDFBA4}"/>
          </ac:picMkLst>
        </pc:picChg>
      </pc:sldChg>
      <pc:sldChg chg="addSp delSp modSp mod">
        <pc:chgData name="Stephanie Black" userId="81c7a39a-82c8-4c9e-bcca-88aba3979e8b" providerId="ADAL" clId="{2289FD08-57E4-4ADD-BAD7-B2A27248C8A6}" dt="2024-01-05T12:12:17.704" v="116" actId="167"/>
        <pc:sldMkLst>
          <pc:docMk/>
          <pc:sldMk cId="908774661" sldId="263"/>
        </pc:sldMkLst>
        <pc:picChg chg="add del mod">
          <ac:chgData name="Stephanie Black" userId="81c7a39a-82c8-4c9e-bcca-88aba3979e8b" providerId="ADAL" clId="{2289FD08-57E4-4ADD-BAD7-B2A27248C8A6}" dt="2024-01-05T12:11:49.844" v="106" actId="21"/>
          <ac:picMkLst>
            <pc:docMk/>
            <pc:sldMk cId="908774661" sldId="263"/>
            <ac:picMk id="2" creationId="{5C6F5B0C-F683-5A1D-CD92-9EA9B60AD318}"/>
          </ac:picMkLst>
        </pc:picChg>
        <pc:picChg chg="add mod">
          <ac:chgData name="Stephanie Black" userId="81c7a39a-82c8-4c9e-bcca-88aba3979e8b" providerId="ADAL" clId="{2289FD08-57E4-4ADD-BAD7-B2A27248C8A6}" dt="2024-01-05T12:11:57.502" v="113" actId="14861"/>
          <ac:picMkLst>
            <pc:docMk/>
            <pc:sldMk cId="908774661" sldId="263"/>
            <ac:picMk id="3" creationId="{4A30ADAF-DE51-5B8D-33AD-EC5B0F2B7F4D}"/>
          </ac:picMkLst>
        </pc:picChg>
        <pc:picChg chg="del">
          <ac:chgData name="Stephanie Black" userId="81c7a39a-82c8-4c9e-bcca-88aba3979e8b" providerId="ADAL" clId="{2289FD08-57E4-4ADD-BAD7-B2A27248C8A6}" dt="2024-01-05T12:12:14.094" v="114" actId="478"/>
          <ac:picMkLst>
            <pc:docMk/>
            <pc:sldMk cId="908774661" sldId="263"/>
            <ac:picMk id="4" creationId="{A7DB4DF8-D6E0-F0C9-A9C1-335BADD675C7}"/>
          </ac:picMkLst>
        </pc:picChg>
        <pc:picChg chg="add mod ord">
          <ac:chgData name="Stephanie Black" userId="81c7a39a-82c8-4c9e-bcca-88aba3979e8b" providerId="ADAL" clId="{2289FD08-57E4-4ADD-BAD7-B2A27248C8A6}" dt="2024-01-05T12:12:17.704" v="116" actId="167"/>
          <ac:picMkLst>
            <pc:docMk/>
            <pc:sldMk cId="908774661" sldId="263"/>
            <ac:picMk id="5" creationId="{FCEA7FB1-A7B2-8844-C18B-21C1B6D9DC81}"/>
          </ac:picMkLst>
        </pc:picChg>
        <pc:picChg chg="del">
          <ac:chgData name="Stephanie Black" userId="81c7a39a-82c8-4c9e-bcca-88aba3979e8b" providerId="ADAL" clId="{2289FD08-57E4-4ADD-BAD7-B2A27248C8A6}" dt="2024-01-05T12:11:51.198" v="107" actId="478"/>
          <ac:picMkLst>
            <pc:docMk/>
            <pc:sldMk cId="908774661" sldId="263"/>
            <ac:picMk id="34" creationId="{B917761B-A0F2-7044-44E4-32C0FAAFBF2B}"/>
          </ac:picMkLst>
        </pc:picChg>
      </pc:sldChg>
      <pc:sldChg chg="addSp delSp modSp mod">
        <pc:chgData name="Stephanie Black" userId="81c7a39a-82c8-4c9e-bcca-88aba3979e8b" providerId="ADAL" clId="{2289FD08-57E4-4ADD-BAD7-B2A27248C8A6}" dt="2024-01-05T12:21:24.066" v="163" actId="14861"/>
        <pc:sldMkLst>
          <pc:docMk/>
          <pc:sldMk cId="3470855361" sldId="264"/>
        </pc:sldMkLst>
        <pc:graphicFrameChg chg="add del mod">
          <ac:chgData name="Stephanie Black" userId="81c7a39a-82c8-4c9e-bcca-88aba3979e8b" providerId="ADAL" clId="{2289FD08-57E4-4ADD-BAD7-B2A27248C8A6}" dt="2024-01-05T12:17:52.843" v="138"/>
          <ac:graphicFrameMkLst>
            <pc:docMk/>
            <pc:sldMk cId="3470855361" sldId="264"/>
            <ac:graphicFrameMk id="4" creationId="{B0A03EA2-C8FA-6B4F-8EB3-7DEF02265995}"/>
          </ac:graphicFrameMkLst>
        </pc:graphicFrameChg>
        <pc:picChg chg="add del mod">
          <ac:chgData name="Stephanie Black" userId="81c7a39a-82c8-4c9e-bcca-88aba3979e8b" providerId="ADAL" clId="{2289FD08-57E4-4ADD-BAD7-B2A27248C8A6}" dt="2024-01-05T12:13:55.874" v="131" actId="21"/>
          <ac:picMkLst>
            <pc:docMk/>
            <pc:sldMk cId="3470855361" sldId="264"/>
            <ac:picMk id="2" creationId="{A095CAD3-063C-7610-381F-25418BB2319B}"/>
          </ac:picMkLst>
        </pc:picChg>
        <pc:picChg chg="add mod">
          <ac:chgData name="Stephanie Black" userId="81c7a39a-82c8-4c9e-bcca-88aba3979e8b" providerId="ADAL" clId="{2289FD08-57E4-4ADD-BAD7-B2A27248C8A6}" dt="2024-01-05T12:21:24.066" v="163" actId="14861"/>
          <ac:picMkLst>
            <pc:docMk/>
            <pc:sldMk cId="3470855361" sldId="264"/>
            <ac:picMk id="3" creationId="{99D7E900-92EB-0189-B859-DD608BE102DD}"/>
          </ac:picMkLst>
        </pc:picChg>
        <pc:picChg chg="add del mod">
          <ac:chgData name="Stephanie Black" userId="81c7a39a-82c8-4c9e-bcca-88aba3979e8b" providerId="ADAL" clId="{2289FD08-57E4-4ADD-BAD7-B2A27248C8A6}" dt="2024-01-05T12:18:19.350" v="146" actId="21"/>
          <ac:picMkLst>
            <pc:docMk/>
            <pc:sldMk cId="3470855361" sldId="264"/>
            <ac:picMk id="5" creationId="{04E1DDCD-71F1-CEF6-62F1-8B28E2682E74}"/>
          </ac:picMkLst>
        </pc:picChg>
        <pc:picChg chg="del">
          <ac:chgData name="Stephanie Black" userId="81c7a39a-82c8-4c9e-bcca-88aba3979e8b" providerId="ADAL" clId="{2289FD08-57E4-4ADD-BAD7-B2A27248C8A6}" dt="2024-01-05T12:13:57.207" v="132" actId="478"/>
          <ac:picMkLst>
            <pc:docMk/>
            <pc:sldMk cId="3470855361" sldId="264"/>
            <ac:picMk id="8" creationId="{487FB60B-35E9-5FC1-8F2E-8F6616EE57E6}"/>
          </ac:picMkLst>
        </pc:picChg>
      </pc:sldChg>
      <pc:sldChg chg="addSp delSp modSp mod">
        <pc:chgData name="Stephanie Black" userId="81c7a39a-82c8-4c9e-bcca-88aba3979e8b" providerId="ADAL" clId="{2289FD08-57E4-4ADD-BAD7-B2A27248C8A6}" dt="2024-01-05T12:23:04.862" v="190"/>
        <pc:sldMkLst>
          <pc:docMk/>
          <pc:sldMk cId="3092229890" sldId="266"/>
        </pc:sldMkLst>
        <pc:picChg chg="add del mod">
          <ac:chgData name="Stephanie Black" userId="81c7a39a-82c8-4c9e-bcca-88aba3979e8b" providerId="ADAL" clId="{2289FD08-57E4-4ADD-BAD7-B2A27248C8A6}" dt="2024-01-05T12:22:34.723" v="177" actId="21"/>
          <ac:picMkLst>
            <pc:docMk/>
            <pc:sldMk cId="3092229890" sldId="266"/>
            <ac:picMk id="3" creationId="{4E5F7171-4AE8-3E03-12C0-5D28FE441EEC}"/>
          </ac:picMkLst>
        </pc:picChg>
        <pc:picChg chg="add del mod">
          <ac:chgData name="Stephanie Black" userId="81c7a39a-82c8-4c9e-bcca-88aba3979e8b" providerId="ADAL" clId="{2289FD08-57E4-4ADD-BAD7-B2A27248C8A6}" dt="2024-01-05T12:22:58.477" v="186"/>
          <ac:picMkLst>
            <pc:docMk/>
            <pc:sldMk cId="3092229890" sldId="266"/>
            <ac:picMk id="4" creationId="{1754898D-40F3-F67D-01A4-73860233A9DE}"/>
          </ac:picMkLst>
        </pc:picChg>
        <pc:picChg chg="add mod">
          <ac:chgData name="Stephanie Black" userId="81c7a39a-82c8-4c9e-bcca-88aba3979e8b" providerId="ADAL" clId="{2289FD08-57E4-4ADD-BAD7-B2A27248C8A6}" dt="2024-01-05T12:23:04.862" v="190"/>
          <ac:picMkLst>
            <pc:docMk/>
            <pc:sldMk cId="3092229890" sldId="266"/>
            <ac:picMk id="5" creationId="{73083DCA-FE1D-5BE4-7903-D928DD3C7F44}"/>
          </ac:picMkLst>
        </pc:picChg>
        <pc:picChg chg="del">
          <ac:chgData name="Stephanie Black" userId="81c7a39a-82c8-4c9e-bcca-88aba3979e8b" providerId="ADAL" clId="{2289FD08-57E4-4ADD-BAD7-B2A27248C8A6}" dt="2024-01-05T12:22:23.142" v="174" actId="478"/>
          <ac:picMkLst>
            <pc:docMk/>
            <pc:sldMk cId="3092229890" sldId="266"/>
            <ac:picMk id="7" creationId="{1F0BE302-E085-3922-18C4-231F06D64FB2}"/>
          </ac:picMkLst>
        </pc:picChg>
      </pc:sldChg>
      <pc:sldChg chg="modSp mod">
        <pc:chgData name="Stephanie Black" userId="81c7a39a-82c8-4c9e-bcca-88aba3979e8b" providerId="ADAL" clId="{2289FD08-57E4-4ADD-BAD7-B2A27248C8A6}" dt="2024-01-05T12:12:25.641" v="120" actId="14861"/>
        <pc:sldMkLst>
          <pc:docMk/>
          <pc:sldMk cId="2879538286" sldId="277"/>
        </pc:sldMkLst>
        <pc:picChg chg="mod">
          <ac:chgData name="Stephanie Black" userId="81c7a39a-82c8-4c9e-bcca-88aba3979e8b" providerId="ADAL" clId="{2289FD08-57E4-4ADD-BAD7-B2A27248C8A6}" dt="2024-01-05T12:12:25.641" v="120" actId="14861"/>
          <ac:picMkLst>
            <pc:docMk/>
            <pc:sldMk cId="2879538286" sldId="277"/>
            <ac:picMk id="10" creationId="{DA4BA26F-58D6-E8BF-2D3F-5B2324487B1F}"/>
          </ac:picMkLst>
        </pc:picChg>
      </pc:sldChg>
      <pc:sldChg chg="addSp delSp modSp mod">
        <pc:chgData name="Stephanie Black" userId="81c7a39a-82c8-4c9e-bcca-88aba3979e8b" providerId="ADAL" clId="{2289FD08-57E4-4ADD-BAD7-B2A27248C8A6}" dt="2024-01-05T12:10:42.458" v="97" actId="14861"/>
        <pc:sldMkLst>
          <pc:docMk/>
          <pc:sldMk cId="3581428174" sldId="278"/>
        </pc:sldMkLst>
        <pc:picChg chg="add del mod">
          <ac:chgData name="Stephanie Black" userId="81c7a39a-82c8-4c9e-bcca-88aba3979e8b" providerId="ADAL" clId="{2289FD08-57E4-4ADD-BAD7-B2A27248C8A6}" dt="2024-01-05T12:10:21.423" v="87" actId="21"/>
          <ac:picMkLst>
            <pc:docMk/>
            <pc:sldMk cId="3581428174" sldId="278"/>
            <ac:picMk id="2" creationId="{0EB359BC-5F9C-AE92-5BAD-4CA3FB558092}"/>
          </ac:picMkLst>
        </pc:picChg>
        <pc:picChg chg="mod">
          <ac:chgData name="Stephanie Black" userId="81c7a39a-82c8-4c9e-bcca-88aba3979e8b" providerId="ADAL" clId="{2289FD08-57E4-4ADD-BAD7-B2A27248C8A6}" dt="2024-01-05T12:10:42.458" v="97" actId="14861"/>
          <ac:picMkLst>
            <pc:docMk/>
            <pc:sldMk cId="3581428174" sldId="278"/>
            <ac:picMk id="12" creationId="{45D72D5E-F083-30B4-4A8F-245F1283AC6C}"/>
          </ac:picMkLst>
        </pc:picChg>
      </pc:sldChg>
      <pc:sldChg chg="modSp mod">
        <pc:chgData name="Stephanie Black" userId="81c7a39a-82c8-4c9e-bcca-88aba3979e8b" providerId="ADAL" clId="{2289FD08-57E4-4ADD-BAD7-B2A27248C8A6}" dt="2024-01-05T12:23:20.767" v="191" actId="20577"/>
        <pc:sldMkLst>
          <pc:docMk/>
          <pc:sldMk cId="551787710" sldId="282"/>
        </pc:sldMkLst>
        <pc:graphicFrameChg chg="modGraphic">
          <ac:chgData name="Stephanie Black" userId="81c7a39a-82c8-4c9e-bcca-88aba3979e8b" providerId="ADAL" clId="{2289FD08-57E4-4ADD-BAD7-B2A27248C8A6}" dt="2024-01-05T12:23:20.767" v="191" actId="20577"/>
          <ac:graphicFrameMkLst>
            <pc:docMk/>
            <pc:sldMk cId="551787710" sldId="282"/>
            <ac:graphicFrameMk id="2" creationId="{7D479C44-D52A-B908-13BC-A3C81C79AA22}"/>
          </ac:graphicFrameMkLst>
        </pc:graphicFrameChg>
      </pc:sldChg>
      <pc:sldChg chg="addSp delSp modSp mod">
        <pc:chgData name="Stephanie Black" userId="81c7a39a-82c8-4c9e-bcca-88aba3979e8b" providerId="ADAL" clId="{2289FD08-57E4-4ADD-BAD7-B2A27248C8A6}" dt="2024-01-05T12:07:41.236" v="68" actId="14861"/>
        <pc:sldMkLst>
          <pc:docMk/>
          <pc:sldMk cId="1954973098" sldId="284"/>
        </pc:sldMkLst>
        <pc:graphicFrameChg chg="add del mod">
          <ac:chgData name="Stephanie Black" userId="81c7a39a-82c8-4c9e-bcca-88aba3979e8b" providerId="ADAL" clId="{2289FD08-57E4-4ADD-BAD7-B2A27248C8A6}" dt="2024-01-05T12:02:32.464" v="18"/>
          <ac:graphicFrameMkLst>
            <pc:docMk/>
            <pc:sldMk cId="1954973098" sldId="284"/>
            <ac:graphicFrameMk id="2" creationId="{128D0CE0-EED3-DC3A-6270-1ABBB9F63E6A}"/>
          </ac:graphicFrameMkLst>
        </pc:graphicFrameChg>
        <pc:graphicFrameChg chg="add del mod">
          <ac:chgData name="Stephanie Black" userId="81c7a39a-82c8-4c9e-bcca-88aba3979e8b" providerId="ADAL" clId="{2289FD08-57E4-4ADD-BAD7-B2A27248C8A6}" dt="2024-01-05T12:03:47.839" v="23"/>
          <ac:graphicFrameMkLst>
            <pc:docMk/>
            <pc:sldMk cId="1954973098" sldId="284"/>
            <ac:graphicFrameMk id="3" creationId="{0A596627-8FE3-2787-E0E7-12F4EC9226F2}"/>
          </ac:graphicFrameMkLst>
        </pc:graphicFrameChg>
        <pc:graphicFrameChg chg="add del mod">
          <ac:chgData name="Stephanie Black" userId="81c7a39a-82c8-4c9e-bcca-88aba3979e8b" providerId="ADAL" clId="{2289FD08-57E4-4ADD-BAD7-B2A27248C8A6}" dt="2024-01-05T12:03:53.322" v="25"/>
          <ac:graphicFrameMkLst>
            <pc:docMk/>
            <pc:sldMk cId="1954973098" sldId="284"/>
            <ac:graphicFrameMk id="5" creationId="{C3783D0E-9CC2-7643-F6CB-6F90C1B7DAD9}"/>
          </ac:graphicFrameMkLst>
        </pc:graphicFrameChg>
        <pc:graphicFrameChg chg="add del mod modGraphic">
          <ac:chgData name="Stephanie Black" userId="81c7a39a-82c8-4c9e-bcca-88aba3979e8b" providerId="ADAL" clId="{2289FD08-57E4-4ADD-BAD7-B2A27248C8A6}" dt="2024-01-05T12:07:41.236" v="68" actId="14861"/>
          <ac:graphicFrameMkLst>
            <pc:docMk/>
            <pc:sldMk cId="1954973098" sldId="284"/>
            <ac:graphicFrameMk id="6" creationId="{064CB2E8-32B4-C9FD-93DA-331FF594113A}"/>
          </ac:graphicFrameMkLst>
        </pc:graphicFrameChg>
      </pc:sldChg>
      <pc:sldChg chg="addSp delSp modSp mod">
        <pc:chgData name="Stephanie Black" userId="81c7a39a-82c8-4c9e-bcca-88aba3979e8b" providerId="ADAL" clId="{2289FD08-57E4-4ADD-BAD7-B2A27248C8A6}" dt="2024-01-05T12:07:52.802" v="72" actId="692"/>
        <pc:sldMkLst>
          <pc:docMk/>
          <pc:sldMk cId="3034081181" sldId="285"/>
        </pc:sldMkLst>
        <pc:picChg chg="add del mod modCrop">
          <ac:chgData name="Stephanie Black" userId="81c7a39a-82c8-4c9e-bcca-88aba3979e8b" providerId="ADAL" clId="{2289FD08-57E4-4ADD-BAD7-B2A27248C8A6}" dt="2024-01-05T12:06:05.477" v="50" actId="22"/>
          <ac:picMkLst>
            <pc:docMk/>
            <pc:sldMk cId="3034081181" sldId="285"/>
            <ac:picMk id="3" creationId="{13469724-CAFA-63F2-CB7F-622E9222914D}"/>
          </ac:picMkLst>
        </pc:picChg>
        <pc:picChg chg="add mod modCrop">
          <ac:chgData name="Stephanie Black" userId="81c7a39a-82c8-4c9e-bcca-88aba3979e8b" providerId="ADAL" clId="{2289FD08-57E4-4ADD-BAD7-B2A27248C8A6}" dt="2024-01-05T12:07:52.802" v="72" actId="692"/>
          <ac:picMkLst>
            <pc:docMk/>
            <pc:sldMk cId="3034081181" sldId="285"/>
            <ac:picMk id="5" creationId="{1CED45B2-5BA5-5BC6-EDE3-6098448C2EFF}"/>
          </ac:picMkLst>
        </pc:picChg>
        <pc:picChg chg="add del">
          <ac:chgData name="Stephanie Black" userId="81c7a39a-82c8-4c9e-bcca-88aba3979e8b" providerId="ADAL" clId="{2289FD08-57E4-4ADD-BAD7-B2A27248C8A6}" dt="2024-01-05T12:06:42.672" v="56" actId="478"/>
          <ac:picMkLst>
            <pc:docMk/>
            <pc:sldMk cId="3034081181" sldId="285"/>
            <ac:picMk id="6" creationId="{C3271DBD-810B-97F8-39A4-3B2B511DC097}"/>
          </ac:picMkLst>
        </pc:picChg>
      </pc:sldChg>
      <pc:sldChg chg="modSp mod">
        <pc:chgData name="Stephanie Black" userId="81c7a39a-82c8-4c9e-bcca-88aba3979e8b" providerId="ADAL" clId="{2289FD08-57E4-4ADD-BAD7-B2A27248C8A6}" dt="2024-01-05T12:10:49.578" v="101" actId="14861"/>
        <pc:sldMkLst>
          <pc:docMk/>
          <pc:sldMk cId="1541728992" sldId="286"/>
        </pc:sldMkLst>
        <pc:picChg chg="mod">
          <ac:chgData name="Stephanie Black" userId="81c7a39a-82c8-4c9e-bcca-88aba3979e8b" providerId="ADAL" clId="{2289FD08-57E4-4ADD-BAD7-B2A27248C8A6}" dt="2024-01-05T12:10:49.578" v="101" actId="14861"/>
          <ac:picMkLst>
            <pc:docMk/>
            <pc:sldMk cId="1541728992" sldId="286"/>
            <ac:picMk id="23" creationId="{63C471BA-F24E-FDC1-851C-F0FBF70B46E8}"/>
          </ac:picMkLst>
        </pc:picChg>
      </pc:sldChg>
      <pc:sldChg chg="modSp mod">
        <pc:chgData name="Stephanie Black" userId="81c7a39a-82c8-4c9e-bcca-88aba3979e8b" providerId="ADAL" clId="{2289FD08-57E4-4ADD-BAD7-B2A27248C8A6}" dt="2024-01-05T12:12:30.482" v="124" actId="14861"/>
        <pc:sldMkLst>
          <pc:docMk/>
          <pc:sldMk cId="1720021319" sldId="287"/>
        </pc:sldMkLst>
        <pc:picChg chg="mod">
          <ac:chgData name="Stephanie Black" userId="81c7a39a-82c8-4c9e-bcca-88aba3979e8b" providerId="ADAL" clId="{2289FD08-57E4-4ADD-BAD7-B2A27248C8A6}" dt="2024-01-05T12:12:30.482" v="124" actId="14861"/>
          <ac:picMkLst>
            <pc:docMk/>
            <pc:sldMk cId="1720021319" sldId="287"/>
            <ac:picMk id="32" creationId="{6434A1D5-D849-C7F2-B824-860C16A0A023}"/>
          </ac:picMkLst>
        </pc:picChg>
      </pc:sldChg>
      <pc:sldChg chg="addSp delSp modSp mod">
        <pc:chgData name="Stephanie Black" userId="81c7a39a-82c8-4c9e-bcca-88aba3979e8b" providerId="ADAL" clId="{2289FD08-57E4-4ADD-BAD7-B2A27248C8A6}" dt="2024-01-05T12:21:30.812" v="168" actId="14861"/>
        <pc:sldMkLst>
          <pc:docMk/>
          <pc:sldMk cId="412417364" sldId="288"/>
        </pc:sldMkLst>
        <pc:graphicFrameChg chg="add del mod">
          <ac:chgData name="Stephanie Black" userId="81c7a39a-82c8-4c9e-bcca-88aba3979e8b" providerId="ADAL" clId="{2289FD08-57E4-4ADD-BAD7-B2A27248C8A6}" dt="2024-01-05T12:20:53.723" v="150"/>
          <ac:graphicFrameMkLst>
            <pc:docMk/>
            <pc:sldMk cId="412417364" sldId="288"/>
            <ac:graphicFrameMk id="3" creationId="{59399907-BF85-7E52-2E50-0DEB2F42043A}"/>
          </ac:graphicFrameMkLst>
        </pc:graphicFrameChg>
        <pc:picChg chg="add mod">
          <ac:chgData name="Stephanie Black" userId="81c7a39a-82c8-4c9e-bcca-88aba3979e8b" providerId="ADAL" clId="{2289FD08-57E4-4ADD-BAD7-B2A27248C8A6}" dt="2024-01-05T12:21:30.812" v="168" actId="14861"/>
          <ac:picMkLst>
            <pc:docMk/>
            <pc:sldMk cId="412417364" sldId="288"/>
            <ac:picMk id="2" creationId="{88F50564-B35A-EFD8-E377-309A36422ABC}"/>
          </ac:picMkLst>
        </pc:picChg>
        <pc:picChg chg="add del mod">
          <ac:chgData name="Stephanie Black" userId="81c7a39a-82c8-4c9e-bcca-88aba3979e8b" providerId="ADAL" clId="{2289FD08-57E4-4ADD-BAD7-B2A27248C8A6}" dt="2024-01-05T12:21:11.325" v="157" actId="21"/>
          <ac:picMkLst>
            <pc:docMk/>
            <pc:sldMk cId="412417364" sldId="288"/>
            <ac:picMk id="4" creationId="{F8631679-58B2-29F6-1705-59EF4DC5A727}"/>
          </ac:picMkLst>
        </pc:picChg>
        <pc:picChg chg="add del">
          <ac:chgData name="Stephanie Black" userId="81c7a39a-82c8-4c9e-bcca-88aba3979e8b" providerId="ADAL" clId="{2289FD08-57E4-4ADD-BAD7-B2A27248C8A6}" dt="2024-01-05T12:17:48.380" v="136" actId="478"/>
          <ac:picMkLst>
            <pc:docMk/>
            <pc:sldMk cId="412417364" sldId="288"/>
            <ac:picMk id="13" creationId="{690DBB0E-CB3D-2FF3-E44B-8EF8FBBB0FB9}"/>
          </ac:picMkLst>
        </pc:picChg>
      </pc:sldChg>
      <pc:sldChg chg="addSp delSp modSp mod">
        <pc:chgData name="Stephanie Black" userId="81c7a39a-82c8-4c9e-bcca-88aba3979e8b" providerId="ADAL" clId="{2289FD08-57E4-4ADD-BAD7-B2A27248C8A6}" dt="2024-01-05T12:23:03.265" v="189" actId="21"/>
        <pc:sldMkLst>
          <pc:docMk/>
          <pc:sldMk cId="1186277677" sldId="289"/>
        </pc:sldMkLst>
        <pc:picChg chg="add mod">
          <ac:chgData name="Stephanie Black" userId="81c7a39a-82c8-4c9e-bcca-88aba3979e8b" providerId="ADAL" clId="{2289FD08-57E4-4ADD-BAD7-B2A27248C8A6}" dt="2024-01-05T12:21:36.587" v="173" actId="14861"/>
          <ac:picMkLst>
            <pc:docMk/>
            <pc:sldMk cId="1186277677" sldId="289"/>
            <ac:picMk id="2" creationId="{C056CA81-8C4C-5430-6AD7-52495F1AC387}"/>
          </ac:picMkLst>
        </pc:picChg>
        <pc:picChg chg="add del mod">
          <ac:chgData name="Stephanie Black" userId="81c7a39a-82c8-4c9e-bcca-88aba3979e8b" providerId="ADAL" clId="{2289FD08-57E4-4ADD-BAD7-B2A27248C8A6}" dt="2024-01-05T12:23:03.265" v="189" actId="21"/>
          <ac:picMkLst>
            <pc:docMk/>
            <pc:sldMk cId="1186277677" sldId="289"/>
            <ac:picMk id="3" creationId="{374BAC0F-7916-EF5D-279D-A32DDF950F9C}"/>
          </ac:picMkLst>
        </pc:picChg>
        <pc:picChg chg="del">
          <ac:chgData name="Stephanie Black" userId="81c7a39a-82c8-4c9e-bcca-88aba3979e8b" providerId="ADAL" clId="{2289FD08-57E4-4ADD-BAD7-B2A27248C8A6}" dt="2024-01-05T12:18:26.350" v="148" actId="21"/>
          <ac:picMkLst>
            <pc:docMk/>
            <pc:sldMk cId="1186277677" sldId="289"/>
            <ac:picMk id="16" creationId="{0928DBC0-1F4E-5724-3221-CBA2D8363D37}"/>
          </ac:picMkLst>
        </pc:picChg>
      </pc:sldChg>
    </pc:docChg>
  </pc:docChgLst>
  <pc:docChgLst>
    <pc:chgData name="Stephanie Black" userId="81c7a39a-82c8-4c9e-bcca-88aba3979e8b" providerId="ADAL" clId="{30CBBF89-949C-4097-9799-F305776BD85E}"/>
    <pc:docChg chg="undo redo custSel addSld modSld">
      <pc:chgData name="Stephanie Black" userId="81c7a39a-82c8-4c9e-bcca-88aba3979e8b" providerId="ADAL" clId="{30CBBF89-949C-4097-9799-F305776BD85E}" dt="2022-10-07T01:24:20.331" v="487" actId="20577"/>
      <pc:docMkLst>
        <pc:docMk/>
      </pc:docMkLst>
      <pc:sldChg chg="addSp delSp modSp add mod">
        <pc:chgData name="Stephanie Black" userId="81c7a39a-82c8-4c9e-bcca-88aba3979e8b" providerId="ADAL" clId="{30CBBF89-949C-4097-9799-F305776BD85E}" dt="2022-10-07T01:24:20.331" v="487" actId="20577"/>
        <pc:sldMkLst>
          <pc:docMk/>
          <pc:sldMk cId="3034081181" sldId="285"/>
        </pc:sldMkLst>
        <pc:spChg chg="mod">
          <ac:chgData name="Stephanie Black" userId="81c7a39a-82c8-4c9e-bcca-88aba3979e8b" providerId="ADAL" clId="{30CBBF89-949C-4097-9799-F305776BD85E}" dt="2022-10-07T00:41:39.071" v="18" actId="20577"/>
          <ac:spMkLst>
            <pc:docMk/>
            <pc:sldMk cId="3034081181" sldId="285"/>
            <ac:spMk id="8" creationId="{E5DF187F-31CA-CAEA-5065-58AA0C30B7C4}"/>
          </ac:spMkLst>
        </pc:spChg>
        <pc:grpChg chg="add mod ord">
          <ac:chgData name="Stephanie Black" userId="81c7a39a-82c8-4c9e-bcca-88aba3979e8b" providerId="ADAL" clId="{30CBBF89-949C-4097-9799-F305776BD85E}" dt="2022-10-07T01:14:33.763" v="373" actId="1076"/>
          <ac:grpSpMkLst>
            <pc:docMk/>
            <pc:sldMk cId="3034081181" sldId="285"/>
            <ac:grpSpMk id="18" creationId="{B534BB5F-79C7-A893-E82F-57942D4A49B3}"/>
          </ac:grpSpMkLst>
        </pc:grpChg>
        <pc:graphicFrameChg chg="del">
          <ac:chgData name="Stephanie Black" userId="81c7a39a-82c8-4c9e-bcca-88aba3979e8b" providerId="ADAL" clId="{30CBBF89-949C-4097-9799-F305776BD85E}" dt="2022-10-07T00:41:30.889" v="1" actId="478"/>
          <ac:graphicFrameMkLst>
            <pc:docMk/>
            <pc:sldMk cId="3034081181" sldId="285"/>
            <ac:graphicFrameMk id="2" creationId="{B2C68006-7B97-3C64-79FC-511E3B8B0165}"/>
          </ac:graphicFrameMkLst>
        </pc:graphicFrameChg>
        <pc:graphicFrameChg chg="add mod modGraphic">
          <ac:chgData name="Stephanie Black" userId="81c7a39a-82c8-4c9e-bcca-88aba3979e8b" providerId="ADAL" clId="{30CBBF89-949C-4097-9799-F305776BD85E}" dt="2022-10-07T01:24:20.331" v="487" actId="20577"/>
          <ac:graphicFrameMkLst>
            <pc:docMk/>
            <pc:sldMk cId="3034081181" sldId="285"/>
            <ac:graphicFrameMk id="21" creationId="{3D75D6D7-65D7-7F2A-4E19-5E72AB97FB0A}"/>
          </ac:graphicFrameMkLst>
        </pc:graphicFrameChg>
        <pc:picChg chg="add del mod modCrop">
          <ac:chgData name="Stephanie Black" userId="81c7a39a-82c8-4c9e-bcca-88aba3979e8b" providerId="ADAL" clId="{30CBBF89-949C-4097-9799-F305776BD85E}" dt="2022-10-07T00:57:12.068" v="110" actId="478"/>
          <ac:picMkLst>
            <pc:docMk/>
            <pc:sldMk cId="3034081181" sldId="285"/>
            <ac:picMk id="5" creationId="{BE658216-2999-6B25-02EE-970F4BABA651}"/>
          </ac:picMkLst>
        </pc:picChg>
        <pc:picChg chg="add del mod modCrop">
          <ac:chgData name="Stephanie Black" userId="81c7a39a-82c8-4c9e-bcca-88aba3979e8b" providerId="ADAL" clId="{30CBBF89-949C-4097-9799-F305776BD85E}" dt="2022-10-07T00:57:12.068" v="110" actId="478"/>
          <ac:picMkLst>
            <pc:docMk/>
            <pc:sldMk cId="3034081181" sldId="285"/>
            <ac:picMk id="7" creationId="{B826CBC9-D62A-5BC5-37B3-CDDD061DCB67}"/>
          </ac:picMkLst>
        </pc:picChg>
        <pc:picChg chg="add mod ord modCrop">
          <ac:chgData name="Stephanie Black" userId="81c7a39a-82c8-4c9e-bcca-88aba3979e8b" providerId="ADAL" clId="{30CBBF89-949C-4097-9799-F305776BD85E}" dt="2022-10-07T01:06:44.685" v="145" actId="692"/>
          <ac:picMkLst>
            <pc:docMk/>
            <pc:sldMk cId="3034081181" sldId="285"/>
            <ac:picMk id="10" creationId="{5DA7168E-D020-1E5A-5F66-5696A88571BE}"/>
          </ac:picMkLst>
        </pc:picChg>
        <pc:picChg chg="add del mod modCrop">
          <ac:chgData name="Stephanie Black" userId="81c7a39a-82c8-4c9e-bcca-88aba3979e8b" providerId="ADAL" clId="{30CBBF89-949C-4097-9799-F305776BD85E}" dt="2022-10-07T00:54:54.868" v="85" actId="478"/>
          <ac:picMkLst>
            <pc:docMk/>
            <pc:sldMk cId="3034081181" sldId="285"/>
            <ac:picMk id="13" creationId="{0A738E48-3293-DB20-D041-483EFBDBA9FB}"/>
          </ac:picMkLst>
        </pc:picChg>
        <pc:picChg chg="add mod ord modCrop">
          <ac:chgData name="Stephanie Black" userId="81c7a39a-82c8-4c9e-bcca-88aba3979e8b" providerId="ADAL" clId="{30CBBF89-949C-4097-9799-F305776BD85E}" dt="2022-10-07T01:14:30.975" v="372" actId="1076"/>
          <ac:picMkLst>
            <pc:docMk/>
            <pc:sldMk cId="3034081181" sldId="285"/>
            <ac:picMk id="15" creationId="{31BD91DB-6184-FB81-8CFD-4912E818FBD0}"/>
          </ac:picMkLst>
        </pc:picChg>
        <pc:picChg chg="add mod modCrop">
          <ac:chgData name="Stephanie Black" userId="81c7a39a-82c8-4c9e-bcca-88aba3979e8b" providerId="ADAL" clId="{30CBBF89-949C-4097-9799-F305776BD85E}" dt="2022-10-07T01:06:44.685" v="145" actId="692"/>
          <ac:picMkLst>
            <pc:docMk/>
            <pc:sldMk cId="3034081181" sldId="285"/>
            <ac:picMk id="16" creationId="{AC9B3ACE-EEA9-FF05-A4F5-7766A6968475}"/>
          </ac:picMkLst>
        </pc:picChg>
        <pc:picChg chg="add del mod modCrop">
          <ac:chgData name="Stephanie Black" userId="81c7a39a-82c8-4c9e-bcca-88aba3979e8b" providerId="ADAL" clId="{30CBBF89-949C-4097-9799-F305776BD85E}" dt="2022-10-07T01:05:45.907" v="121" actId="478"/>
          <ac:picMkLst>
            <pc:docMk/>
            <pc:sldMk cId="3034081181" sldId="285"/>
            <ac:picMk id="17" creationId="{52780A18-9E1C-FEF9-80C1-E4489790D077}"/>
          </ac:picMkLst>
        </pc:picChg>
        <pc:picChg chg="add mod modCrop">
          <ac:chgData name="Stephanie Black" userId="81c7a39a-82c8-4c9e-bcca-88aba3979e8b" providerId="ADAL" clId="{30CBBF89-949C-4097-9799-F305776BD85E}" dt="2022-10-07T01:14:36.147" v="374" actId="1076"/>
          <ac:picMkLst>
            <pc:docMk/>
            <pc:sldMk cId="3034081181" sldId="285"/>
            <ac:picMk id="20" creationId="{1EA6323E-5098-3FFD-CF67-BEF40B6BD0C4}"/>
          </ac:picMkLst>
        </pc:picChg>
      </pc:sldChg>
    </pc:docChg>
  </pc:docChgLst>
  <pc:docChgLst>
    <pc:chgData name="Stephanie Black" userId="81c7a39a-82c8-4c9e-bcca-88aba3979e8b" providerId="ADAL" clId="{271A5635-B02F-4C66-808D-53865AECCAA6}"/>
    <pc:docChg chg="modSld">
      <pc:chgData name="Stephanie Black" userId="81c7a39a-82c8-4c9e-bcca-88aba3979e8b" providerId="ADAL" clId="{271A5635-B02F-4C66-808D-53865AECCAA6}" dt="2022-10-07T03:46:57.357" v="2" actId="20577"/>
      <pc:docMkLst>
        <pc:docMk/>
      </pc:docMkLst>
      <pc:sldChg chg="modSp mod">
        <pc:chgData name="Stephanie Black" userId="81c7a39a-82c8-4c9e-bcca-88aba3979e8b" providerId="ADAL" clId="{271A5635-B02F-4C66-808D-53865AECCAA6}" dt="2022-10-07T03:46:57.357" v="2" actId="20577"/>
        <pc:sldMkLst>
          <pc:docMk/>
          <pc:sldMk cId="3092229890" sldId="266"/>
        </pc:sldMkLst>
        <pc:spChg chg="mod">
          <ac:chgData name="Stephanie Black" userId="81c7a39a-82c8-4c9e-bcca-88aba3979e8b" providerId="ADAL" clId="{271A5635-B02F-4C66-808D-53865AECCAA6}" dt="2022-10-07T03:46:57.357" v="2" actId="20577"/>
          <ac:spMkLst>
            <pc:docMk/>
            <pc:sldMk cId="3092229890" sldId="266"/>
            <ac:spMk id="8" creationId="{E5DF187F-31CA-CAEA-5065-58AA0C30B7C4}"/>
          </ac:spMkLst>
        </pc:spChg>
      </pc:sldChg>
    </pc:docChg>
  </pc:docChgLst>
  <pc:docChgLst>
    <pc:chgData name="Stephanie Black" userId="81c7a39a-82c8-4c9e-bcca-88aba3979e8b" providerId="ADAL" clId="{3B46508A-5AEB-45E3-BC44-01C7039321D8}"/>
    <pc:docChg chg="undo redo custSel modSld">
      <pc:chgData name="Stephanie Black" userId="81c7a39a-82c8-4c9e-bcca-88aba3979e8b" providerId="ADAL" clId="{3B46508A-5AEB-45E3-BC44-01C7039321D8}" dt="2024-01-08T08:13:39.651" v="254" actId="1076"/>
      <pc:docMkLst>
        <pc:docMk/>
      </pc:docMkLst>
      <pc:sldChg chg="addSp delSp modSp mod">
        <pc:chgData name="Stephanie Black" userId="81c7a39a-82c8-4c9e-bcca-88aba3979e8b" providerId="ADAL" clId="{3B46508A-5AEB-45E3-BC44-01C7039321D8}" dt="2024-01-08T08:13:39.651" v="254" actId="1076"/>
        <pc:sldMkLst>
          <pc:docMk/>
          <pc:sldMk cId="3034081181" sldId="285"/>
        </pc:sldMkLst>
        <pc:spChg chg="add mod">
          <ac:chgData name="Stephanie Black" userId="81c7a39a-82c8-4c9e-bcca-88aba3979e8b" providerId="ADAL" clId="{3B46508A-5AEB-45E3-BC44-01C7039321D8}" dt="2024-01-08T08:12:43.971" v="248" actId="164"/>
          <ac:spMkLst>
            <pc:docMk/>
            <pc:sldMk cId="3034081181" sldId="285"/>
            <ac:spMk id="2" creationId="{F265FF8B-EE08-9FBA-AF16-C392EBCED30B}"/>
          </ac:spMkLst>
        </pc:spChg>
        <pc:spChg chg="mod">
          <ac:chgData name="Stephanie Black" userId="81c7a39a-82c8-4c9e-bcca-88aba3979e8b" providerId="ADAL" clId="{3B46508A-5AEB-45E3-BC44-01C7039321D8}" dt="2024-01-08T08:13:25.296" v="250" actId="20577"/>
          <ac:spMkLst>
            <pc:docMk/>
            <pc:sldMk cId="3034081181" sldId="285"/>
            <ac:spMk id="8" creationId="{E5DF187F-31CA-CAEA-5065-58AA0C30B7C4}"/>
          </ac:spMkLst>
        </pc:spChg>
        <pc:spChg chg="add mod">
          <ac:chgData name="Stephanie Black" userId="81c7a39a-82c8-4c9e-bcca-88aba3979e8b" providerId="ADAL" clId="{3B46508A-5AEB-45E3-BC44-01C7039321D8}" dt="2024-01-08T08:12:43.971" v="248" actId="164"/>
          <ac:spMkLst>
            <pc:docMk/>
            <pc:sldMk cId="3034081181" sldId="285"/>
            <ac:spMk id="22" creationId="{868ABD68-47E8-26C4-CDCC-F03EE3CDDCFA}"/>
          </ac:spMkLst>
        </pc:spChg>
        <pc:grpChg chg="add mod">
          <ac:chgData name="Stephanie Black" userId="81c7a39a-82c8-4c9e-bcca-88aba3979e8b" providerId="ADAL" clId="{3B46508A-5AEB-45E3-BC44-01C7039321D8}" dt="2024-01-08T08:07:49.366" v="206" actId="164"/>
          <ac:grpSpMkLst>
            <pc:docMk/>
            <pc:sldMk cId="3034081181" sldId="285"/>
            <ac:grpSpMk id="20" creationId="{1B113E96-4532-6146-D6A0-65A44917E9F2}"/>
          </ac:grpSpMkLst>
        </pc:grpChg>
        <pc:grpChg chg="add mod">
          <ac:chgData name="Stephanie Black" userId="81c7a39a-82c8-4c9e-bcca-88aba3979e8b" providerId="ADAL" clId="{3B46508A-5AEB-45E3-BC44-01C7039321D8}" dt="2024-01-08T08:12:43.971" v="248" actId="164"/>
          <ac:grpSpMkLst>
            <pc:docMk/>
            <pc:sldMk cId="3034081181" sldId="285"/>
            <ac:grpSpMk id="26" creationId="{77384370-07E9-92D5-2051-430EEAFF2476}"/>
          </ac:grpSpMkLst>
        </pc:grpChg>
        <pc:graphicFrameChg chg="modGraphic">
          <ac:chgData name="Stephanie Black" userId="81c7a39a-82c8-4c9e-bcca-88aba3979e8b" providerId="ADAL" clId="{3B46508A-5AEB-45E3-BC44-01C7039321D8}" dt="2024-01-08T08:13:31.240" v="253" actId="20577"/>
          <ac:graphicFrameMkLst>
            <pc:docMk/>
            <pc:sldMk cId="3034081181" sldId="285"/>
            <ac:graphicFrameMk id="21" creationId="{3D75D6D7-65D7-7F2A-4E19-5E72AB97FB0A}"/>
          </ac:graphicFrameMkLst>
        </pc:graphicFrameChg>
        <pc:picChg chg="add del mod ord modCrop">
          <ac:chgData name="Stephanie Black" userId="81c7a39a-82c8-4c9e-bcca-88aba3979e8b" providerId="ADAL" clId="{3B46508A-5AEB-45E3-BC44-01C7039321D8}" dt="2024-01-08T08:03:26.913" v="154" actId="478"/>
          <ac:picMkLst>
            <pc:docMk/>
            <pc:sldMk cId="3034081181" sldId="285"/>
            <ac:picMk id="3" creationId="{91B70ED7-7035-B84D-8B0B-46838F586845}"/>
          </ac:picMkLst>
        </pc:picChg>
        <pc:picChg chg="mod">
          <ac:chgData name="Stephanie Black" userId="81c7a39a-82c8-4c9e-bcca-88aba3979e8b" providerId="ADAL" clId="{3B46508A-5AEB-45E3-BC44-01C7039321D8}" dt="2024-01-08T08:12:00.394" v="244" actId="1076"/>
          <ac:picMkLst>
            <pc:docMk/>
            <pc:sldMk cId="3034081181" sldId="285"/>
            <ac:picMk id="4" creationId="{3D18778C-4074-78A6-5D8E-B293F5DA2FAD}"/>
          </ac:picMkLst>
        </pc:picChg>
        <pc:picChg chg="del mod modCrop">
          <ac:chgData name="Stephanie Black" userId="81c7a39a-82c8-4c9e-bcca-88aba3979e8b" providerId="ADAL" clId="{3B46508A-5AEB-45E3-BC44-01C7039321D8}" dt="2024-01-08T07:35:27.183" v="100" actId="478"/>
          <ac:picMkLst>
            <pc:docMk/>
            <pc:sldMk cId="3034081181" sldId="285"/>
            <ac:picMk id="5" creationId="{1CED45B2-5BA5-5BC6-EDE3-6098448C2EFF}"/>
          </ac:picMkLst>
        </pc:picChg>
        <pc:picChg chg="add del mod modCrop">
          <ac:chgData name="Stephanie Black" userId="81c7a39a-82c8-4c9e-bcca-88aba3979e8b" providerId="ADAL" clId="{3B46508A-5AEB-45E3-BC44-01C7039321D8}" dt="2024-01-08T08:03:24.097" v="153" actId="478"/>
          <ac:picMkLst>
            <pc:docMk/>
            <pc:sldMk cId="3034081181" sldId="285"/>
            <ac:picMk id="6" creationId="{AD67C1B8-ADE2-2318-C653-8D3ACE822701}"/>
          </ac:picMkLst>
        </pc:picChg>
        <pc:picChg chg="add del mod">
          <ac:chgData name="Stephanie Black" userId="81c7a39a-82c8-4c9e-bcca-88aba3979e8b" providerId="ADAL" clId="{3B46508A-5AEB-45E3-BC44-01C7039321D8}" dt="2024-01-08T07:43:18.221" v="129" actId="478"/>
          <ac:picMkLst>
            <pc:docMk/>
            <pc:sldMk cId="3034081181" sldId="285"/>
            <ac:picMk id="9" creationId="{54DD4923-4D33-E022-720E-C1EC2AA97236}"/>
          </ac:picMkLst>
        </pc:picChg>
        <pc:picChg chg="add del mod">
          <ac:chgData name="Stephanie Black" userId="81c7a39a-82c8-4c9e-bcca-88aba3979e8b" providerId="ADAL" clId="{3B46508A-5AEB-45E3-BC44-01C7039321D8}" dt="2024-01-08T08:01:05.728" v="144" actId="478"/>
          <ac:picMkLst>
            <pc:docMk/>
            <pc:sldMk cId="3034081181" sldId="285"/>
            <ac:picMk id="12" creationId="{E7AE0B11-7DD7-DFA8-3E07-A8767B88817C}"/>
          </ac:picMkLst>
        </pc:picChg>
        <pc:picChg chg="add del mod">
          <ac:chgData name="Stephanie Black" userId="81c7a39a-82c8-4c9e-bcca-88aba3979e8b" providerId="ADAL" clId="{3B46508A-5AEB-45E3-BC44-01C7039321D8}" dt="2024-01-08T08:03:22.344" v="152" actId="21"/>
          <ac:picMkLst>
            <pc:docMk/>
            <pc:sldMk cId="3034081181" sldId="285"/>
            <ac:picMk id="15" creationId="{F19B4954-00AD-9178-D398-F2658D6CE197}"/>
          </ac:picMkLst>
        </pc:picChg>
        <pc:picChg chg="add del mod">
          <ac:chgData name="Stephanie Black" userId="81c7a39a-82c8-4c9e-bcca-88aba3979e8b" providerId="ADAL" clId="{3B46508A-5AEB-45E3-BC44-01C7039321D8}" dt="2024-01-08T08:06:30.585" v="180" actId="21"/>
          <ac:picMkLst>
            <pc:docMk/>
            <pc:sldMk cId="3034081181" sldId="285"/>
            <ac:picMk id="16" creationId="{83076C23-32C1-52CC-BB4F-463D32C7AEB1}"/>
          </ac:picMkLst>
        </pc:picChg>
        <pc:picChg chg="add del mod ord modCrop">
          <ac:chgData name="Stephanie Black" userId="81c7a39a-82c8-4c9e-bcca-88aba3979e8b" providerId="ADAL" clId="{3B46508A-5AEB-45E3-BC44-01C7039321D8}" dt="2024-01-08T08:08:28.917" v="213" actId="478"/>
          <ac:picMkLst>
            <pc:docMk/>
            <pc:sldMk cId="3034081181" sldId="285"/>
            <ac:picMk id="17" creationId="{9D58838B-3BB6-CE2F-144A-4C54F4584E05}"/>
          </ac:picMkLst>
        </pc:picChg>
        <pc:picChg chg="add del mod">
          <ac:chgData name="Stephanie Black" userId="81c7a39a-82c8-4c9e-bcca-88aba3979e8b" providerId="ADAL" clId="{3B46508A-5AEB-45E3-BC44-01C7039321D8}" dt="2024-01-08T08:06:54.417" v="196"/>
          <ac:picMkLst>
            <pc:docMk/>
            <pc:sldMk cId="3034081181" sldId="285"/>
            <ac:picMk id="18" creationId="{17B3E4F8-8618-2156-7547-33EBE165D958}"/>
          </ac:picMkLst>
        </pc:picChg>
        <pc:picChg chg="add del mod">
          <ac:chgData name="Stephanie Black" userId="81c7a39a-82c8-4c9e-bcca-88aba3979e8b" providerId="ADAL" clId="{3B46508A-5AEB-45E3-BC44-01C7039321D8}" dt="2024-01-08T08:07:56.684" v="207" actId="21"/>
          <ac:picMkLst>
            <pc:docMk/>
            <pc:sldMk cId="3034081181" sldId="285"/>
            <ac:picMk id="19" creationId="{FF45C16B-7323-E979-0E20-93B84FEE36C3}"/>
          </ac:picMkLst>
        </pc:picChg>
        <pc:picChg chg="add del mod">
          <ac:chgData name="Stephanie Black" userId="81c7a39a-82c8-4c9e-bcca-88aba3979e8b" providerId="ADAL" clId="{3B46508A-5AEB-45E3-BC44-01C7039321D8}" dt="2024-01-08T08:08:38.576" v="215"/>
          <ac:picMkLst>
            <pc:docMk/>
            <pc:sldMk cId="3034081181" sldId="285"/>
            <ac:picMk id="23" creationId="{1000B91E-BD6B-EF03-1E07-C52855402F0E}"/>
          </ac:picMkLst>
        </pc:picChg>
        <pc:picChg chg="add del mod ord">
          <ac:chgData name="Stephanie Black" userId="81c7a39a-82c8-4c9e-bcca-88aba3979e8b" providerId="ADAL" clId="{3B46508A-5AEB-45E3-BC44-01C7039321D8}" dt="2024-01-08T08:11:58.465" v="243" actId="21"/>
          <ac:picMkLst>
            <pc:docMk/>
            <pc:sldMk cId="3034081181" sldId="285"/>
            <ac:picMk id="24" creationId="{AF74C3E3-1F62-4F1B-A6DC-52ACBD2B4D9C}"/>
          </ac:picMkLst>
        </pc:picChg>
        <pc:picChg chg="add mod">
          <ac:chgData name="Stephanie Black" userId="81c7a39a-82c8-4c9e-bcca-88aba3979e8b" providerId="ADAL" clId="{3B46508A-5AEB-45E3-BC44-01C7039321D8}" dt="2024-01-08T08:13:39.651" v="254" actId="1076"/>
          <ac:picMkLst>
            <pc:docMk/>
            <pc:sldMk cId="3034081181" sldId="285"/>
            <ac:picMk id="25" creationId="{06FF85D1-5B6D-3030-C126-44606E0B6C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26AB7-E226-45D4-8EDC-ED16617F6687}" type="datetimeFigureOut">
              <a:rPr lang="en-AU" smtClean="0"/>
              <a:t>8/01/2024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6D3E5-28ED-42AA-91DC-5612C01DF58E}" type="slidenum">
              <a:rPr lang="en-AU" smtClean="0"/>
              <a:t>‹#›</a:t>
            </a:fld>
            <a:endParaRPr lang="en-AU"/>
          </a:p>
        </p:txBody>
      </p:sp>
    </p:spTree>
    <p:extLst>
      <p:ext uri="{BB962C8B-B14F-4D97-AF65-F5344CB8AC3E}">
        <p14:creationId xmlns:p14="http://schemas.microsoft.com/office/powerpoint/2010/main" val="299471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86D3E5-28ED-42AA-91DC-5612C01DF58E}" type="slidenum">
              <a:rPr lang="en-AU" smtClean="0"/>
              <a:t>15</a:t>
            </a:fld>
            <a:endParaRPr lang="en-AU"/>
          </a:p>
        </p:txBody>
      </p:sp>
    </p:spTree>
    <p:extLst>
      <p:ext uri="{BB962C8B-B14F-4D97-AF65-F5344CB8AC3E}">
        <p14:creationId xmlns:p14="http://schemas.microsoft.com/office/powerpoint/2010/main" val="40620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A250-C6E3-335B-B5CD-C1EE99FB8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91A70F0-4A88-BF2F-D562-CCB5CF2FE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7C60BAF-C422-ABC6-3DC3-CA9692C6460E}"/>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5" name="Footer Placeholder 4">
            <a:extLst>
              <a:ext uri="{FF2B5EF4-FFF2-40B4-BE49-F238E27FC236}">
                <a16:creationId xmlns:a16="http://schemas.microsoft.com/office/drawing/2014/main" id="{06DE4A69-0F50-B0EB-8ED6-70BD6CA8EE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849B62-1A11-3337-B020-1BA36D449E27}"/>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11798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F0D7-B5A6-6505-C132-33CD3699CA7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9A0C90-4999-8E7A-446B-2DF3FD2E4E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C0D63E-9888-981E-28CE-4E27D7A8D637}"/>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5" name="Footer Placeholder 4">
            <a:extLst>
              <a:ext uri="{FF2B5EF4-FFF2-40B4-BE49-F238E27FC236}">
                <a16:creationId xmlns:a16="http://schemas.microsoft.com/office/drawing/2014/main" id="{377BE78B-5A59-F519-8BFD-A3ED33BDB1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11918F-A52B-9744-C046-629796373962}"/>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150670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89385-0472-77B9-5F97-F4BDE08FE9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0CA5238-6C0E-6EB0-9818-EE727BB755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B1E875-5046-A55B-75CA-6B5A26135DFE}"/>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5" name="Footer Placeholder 4">
            <a:extLst>
              <a:ext uri="{FF2B5EF4-FFF2-40B4-BE49-F238E27FC236}">
                <a16:creationId xmlns:a16="http://schemas.microsoft.com/office/drawing/2014/main" id="{1511C6B2-3709-22CC-8919-9BE6104986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58D2E9-0C5F-53F0-4319-F5E144348358}"/>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131327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2009-541E-EBD6-9105-CAE397DB3B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B5FBE7A-824D-4612-4CE6-A44399E35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60B441-1164-CD04-6CE5-8E257F3B0B92}"/>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5" name="Footer Placeholder 4">
            <a:extLst>
              <a:ext uri="{FF2B5EF4-FFF2-40B4-BE49-F238E27FC236}">
                <a16:creationId xmlns:a16="http://schemas.microsoft.com/office/drawing/2014/main" id="{37753DDA-0A9E-D67E-A64D-6050827971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39BBA8-E8DE-CD65-3D62-B7C3F06A8F5C}"/>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160884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0AF7-06E4-1AA5-7712-CDED72F184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C7114DB-21BE-BDB1-EF02-BD09AC7D0D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A7475-EAC4-C608-C44D-9480A96C58C2}"/>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5" name="Footer Placeholder 4">
            <a:extLst>
              <a:ext uri="{FF2B5EF4-FFF2-40B4-BE49-F238E27FC236}">
                <a16:creationId xmlns:a16="http://schemas.microsoft.com/office/drawing/2014/main" id="{9EC6A3A5-3CC2-634E-A41A-FAA992067A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8D0479-ED32-F52E-2BD8-C9B30074962F}"/>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108039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B671-751C-DED2-E9B7-28E35F7648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8548400-52BF-67FD-4D9C-59A3BA313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D4E5156-55E0-5FD8-BF1F-97867DDCD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16026F4-75E2-AB07-6298-AB5F4F6CDB9B}"/>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6" name="Footer Placeholder 5">
            <a:extLst>
              <a:ext uri="{FF2B5EF4-FFF2-40B4-BE49-F238E27FC236}">
                <a16:creationId xmlns:a16="http://schemas.microsoft.com/office/drawing/2014/main" id="{172DD26C-7D4F-BAF0-7750-B17F19A0CFF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7004E9-3F11-3B99-F16D-17CF0A22E24B}"/>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43577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2B05-5D2B-82C0-6BF3-899F2A58942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B9A6143-CF52-B6AC-2198-8D28106C2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52E914-9756-9345-6CA4-089C33A09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DF3160C-F26A-E056-BDC8-0810846A4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A8617E-B410-73C3-F133-96F914808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3D11D12-8CB6-CB9B-0BCD-C8E3C5448EFA}"/>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8" name="Footer Placeholder 7">
            <a:extLst>
              <a:ext uri="{FF2B5EF4-FFF2-40B4-BE49-F238E27FC236}">
                <a16:creationId xmlns:a16="http://schemas.microsoft.com/office/drawing/2014/main" id="{F19D420B-48FF-38FB-C223-9EDEAC8F7AB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5CBB9F7-F6B6-FDFD-0512-8B3386675546}"/>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456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80CF-F548-97BC-D901-DFDB6104660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9FECA4A-0C75-1AD4-B04F-E1E437FE5BFE}"/>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4" name="Footer Placeholder 3">
            <a:extLst>
              <a:ext uri="{FF2B5EF4-FFF2-40B4-BE49-F238E27FC236}">
                <a16:creationId xmlns:a16="http://schemas.microsoft.com/office/drawing/2014/main" id="{D96B8AAC-1B62-937A-5DF2-A956C4F657B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6341D22-8894-0683-6010-88534C6365B2}"/>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359824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8E490-0EFE-5F93-726C-F0694CD0CE60}"/>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3" name="Footer Placeholder 2">
            <a:extLst>
              <a:ext uri="{FF2B5EF4-FFF2-40B4-BE49-F238E27FC236}">
                <a16:creationId xmlns:a16="http://schemas.microsoft.com/office/drawing/2014/main" id="{F8217B54-19C7-F0DD-BC5B-3AC1169AB27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15868E8-5BE3-5576-1872-5575910C29BE}"/>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310615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270A-8420-9E0B-91A5-4CEA89528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A049EDD-5939-C8E9-3F4E-4D510CCD9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02C5118-CE7B-C3D2-9569-EB40487A1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79A01-EA86-F182-CF78-2B7A9A60896E}"/>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6" name="Footer Placeholder 5">
            <a:extLst>
              <a:ext uri="{FF2B5EF4-FFF2-40B4-BE49-F238E27FC236}">
                <a16:creationId xmlns:a16="http://schemas.microsoft.com/office/drawing/2014/main" id="{D0D52F04-A1C5-2CB3-9110-816A373AE1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EF546F-6730-38A1-11FF-5E89AAA62039}"/>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172976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8FC9-EB5D-2C71-FD20-13310F4BC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42E98AD-944A-C69F-63F5-4AA2D3F5F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548DBEB-8160-BE0E-5BF0-F93F4F751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4BFD5-309B-E544-F69C-68119E192A8B}"/>
              </a:ext>
            </a:extLst>
          </p:cNvPr>
          <p:cNvSpPr>
            <a:spLocks noGrp="1"/>
          </p:cNvSpPr>
          <p:nvPr>
            <p:ph type="dt" sz="half" idx="10"/>
          </p:nvPr>
        </p:nvSpPr>
        <p:spPr/>
        <p:txBody>
          <a:bodyPr/>
          <a:lstStyle/>
          <a:p>
            <a:fld id="{651A6660-E606-4E0F-A06F-17AE1B0F575C}" type="datetimeFigureOut">
              <a:rPr lang="en-AU" smtClean="0"/>
              <a:t>8/01/2024</a:t>
            </a:fld>
            <a:endParaRPr lang="en-AU"/>
          </a:p>
        </p:txBody>
      </p:sp>
      <p:sp>
        <p:nvSpPr>
          <p:cNvPr id="6" name="Footer Placeholder 5">
            <a:extLst>
              <a:ext uri="{FF2B5EF4-FFF2-40B4-BE49-F238E27FC236}">
                <a16:creationId xmlns:a16="http://schemas.microsoft.com/office/drawing/2014/main" id="{9BE577B7-AAE9-43A1-E1B0-2E39DD2B58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196DD4-820D-5BDA-6FE0-2F7405783344}"/>
              </a:ext>
            </a:extLst>
          </p:cNvPr>
          <p:cNvSpPr>
            <a:spLocks noGrp="1"/>
          </p:cNvSpPr>
          <p:nvPr>
            <p:ph type="sldNum" sz="quarter" idx="12"/>
          </p:nvPr>
        </p:nvSpPr>
        <p:spPr/>
        <p:txBody>
          <a:bodyPr/>
          <a:lstStyle/>
          <a:p>
            <a:fld id="{37DE3AFF-CA40-4739-AE4F-A3A2CBC3E5E0}" type="slidenum">
              <a:rPr lang="en-AU" smtClean="0"/>
              <a:t>‹#›</a:t>
            </a:fld>
            <a:endParaRPr lang="en-AU"/>
          </a:p>
        </p:txBody>
      </p:sp>
    </p:spTree>
    <p:extLst>
      <p:ext uri="{BB962C8B-B14F-4D97-AF65-F5344CB8AC3E}">
        <p14:creationId xmlns:p14="http://schemas.microsoft.com/office/powerpoint/2010/main" val="381367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0867A-D979-38AF-5152-1860A5ACA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1BCE90-60D5-AF58-4D7F-ACE7B594F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2E19E98-52E0-4126-7F53-31E37339F0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A6660-E606-4E0F-A06F-17AE1B0F575C}" type="datetimeFigureOut">
              <a:rPr lang="en-AU" smtClean="0"/>
              <a:t>8/01/2024</a:t>
            </a:fld>
            <a:endParaRPr lang="en-AU"/>
          </a:p>
        </p:txBody>
      </p:sp>
      <p:sp>
        <p:nvSpPr>
          <p:cNvPr id="5" name="Footer Placeholder 4">
            <a:extLst>
              <a:ext uri="{FF2B5EF4-FFF2-40B4-BE49-F238E27FC236}">
                <a16:creationId xmlns:a16="http://schemas.microsoft.com/office/drawing/2014/main" id="{3C71B5EB-DCD2-4400-19AE-63B95FA05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28F6325-A420-3A02-86B3-FBAFD34C6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E3AFF-CA40-4739-AE4F-A3A2CBC3E5E0}" type="slidenum">
              <a:rPr lang="en-AU" smtClean="0"/>
              <a:t>‹#›</a:t>
            </a:fld>
            <a:endParaRPr lang="en-AU"/>
          </a:p>
        </p:txBody>
      </p:sp>
    </p:spTree>
    <p:extLst>
      <p:ext uri="{BB962C8B-B14F-4D97-AF65-F5344CB8AC3E}">
        <p14:creationId xmlns:p14="http://schemas.microsoft.com/office/powerpoint/2010/main" val="858822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tanding on a road with a hill in the background&#10;&#10;Description automatically generated with low confidence">
            <a:extLst>
              <a:ext uri="{FF2B5EF4-FFF2-40B4-BE49-F238E27FC236}">
                <a16:creationId xmlns:a16="http://schemas.microsoft.com/office/drawing/2014/main" id="{0B4D8FB9-FB03-6319-BC41-78DDEC9F91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5E87CE61-7CBF-79B2-835A-743D51FFB8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6" name="Picture 5">
            <a:extLst>
              <a:ext uri="{FF2B5EF4-FFF2-40B4-BE49-F238E27FC236}">
                <a16:creationId xmlns:a16="http://schemas.microsoft.com/office/drawing/2014/main" id="{D13B54E8-2526-49D4-ADBE-8B28EEB457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039827" cy="6858000"/>
          </a:xfrm>
          <a:prstGeom prst="rect">
            <a:avLst/>
          </a:prstGeom>
        </p:spPr>
      </p:pic>
      <p:sp>
        <p:nvSpPr>
          <p:cNvPr id="9" name="TextBox 8">
            <a:extLst>
              <a:ext uri="{FF2B5EF4-FFF2-40B4-BE49-F238E27FC236}">
                <a16:creationId xmlns:a16="http://schemas.microsoft.com/office/drawing/2014/main" id="{C9512C2D-2343-DB69-BDEC-CC46044CD944}"/>
              </a:ext>
            </a:extLst>
          </p:cNvPr>
          <p:cNvSpPr txBox="1"/>
          <p:nvPr/>
        </p:nvSpPr>
        <p:spPr>
          <a:xfrm>
            <a:off x="295962" y="4579498"/>
            <a:ext cx="5392995" cy="1661993"/>
          </a:xfrm>
          <a:prstGeom prst="rect">
            <a:avLst/>
          </a:prstGeom>
          <a:noFill/>
        </p:spPr>
        <p:txBody>
          <a:bodyPr wrap="square" rtlCol="0" anchor="ctr">
            <a:spAutoFit/>
          </a:bodyPr>
          <a:lstStyle/>
          <a:p>
            <a:pPr algn="ctr"/>
            <a:r>
              <a:rPr lang="en-AU" sz="2400" dirty="0">
                <a:solidFill>
                  <a:schemeClr val="bg1"/>
                </a:solidFill>
                <a:latin typeface="Arial" panose="020B0604020202020204" pitchFamily="34" charset="0"/>
                <a:cs typeface="Arial" panose="020B0604020202020204" pitchFamily="34" charset="0"/>
              </a:rPr>
              <a:t>Mental Health Maturity Assessment</a:t>
            </a:r>
          </a:p>
          <a:p>
            <a:pPr algn="ctr"/>
            <a:endParaRPr lang="en-AU" sz="2400" dirty="0">
              <a:solidFill>
                <a:schemeClr val="bg1"/>
              </a:solidFill>
              <a:latin typeface="Arial" panose="020B0604020202020204" pitchFamily="34" charset="0"/>
              <a:cs typeface="Arial" panose="020B0604020202020204" pitchFamily="34" charset="0"/>
            </a:endParaRPr>
          </a:p>
          <a:p>
            <a:pPr algn="ctr"/>
            <a:r>
              <a:rPr lang="en-AU" dirty="0">
                <a:solidFill>
                  <a:schemeClr val="bg1"/>
                </a:solidFill>
                <a:latin typeface="Arial" panose="020B0604020202020204" pitchFamily="34" charset="0"/>
                <a:cs typeface="Arial" panose="020B0604020202020204" pitchFamily="34" charset="0"/>
              </a:rPr>
              <a:t>Example Annual Progress Report</a:t>
            </a:r>
          </a:p>
          <a:p>
            <a:pPr algn="ctr"/>
            <a:endParaRPr lang="en-AU" i="1" dirty="0">
              <a:solidFill>
                <a:schemeClr val="bg1"/>
              </a:solidFill>
              <a:latin typeface="Arial" panose="020B0604020202020204" pitchFamily="34" charset="0"/>
              <a:cs typeface="Arial" panose="020B0604020202020204" pitchFamily="34" charset="0"/>
            </a:endParaRPr>
          </a:p>
          <a:p>
            <a:pPr algn="ctr"/>
            <a:r>
              <a:rPr lang="en-AU" i="1" dirty="0">
                <a:solidFill>
                  <a:schemeClr val="bg1"/>
                </a:solidFill>
                <a:latin typeface="Arial" panose="020B0604020202020204" pitchFamily="34" charset="0"/>
                <a:cs typeface="Arial" panose="020B0604020202020204" pitchFamily="34" charset="0"/>
              </a:rPr>
              <a:t>January 2024</a:t>
            </a:r>
          </a:p>
        </p:txBody>
      </p:sp>
    </p:spTree>
    <p:extLst>
      <p:ext uri="{BB962C8B-B14F-4D97-AF65-F5344CB8AC3E}">
        <p14:creationId xmlns:p14="http://schemas.microsoft.com/office/powerpoint/2010/main" val="986802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Maturity Dashboard 2022 (YTD-1)</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3" name="Picture 2" descr="A picture containing snow, outdoor, nature, slope&#10;&#10;Description automatically generated">
            <a:extLst>
              <a:ext uri="{FF2B5EF4-FFF2-40B4-BE49-F238E27FC236}">
                <a16:creationId xmlns:a16="http://schemas.microsoft.com/office/drawing/2014/main" id="{C318AEF7-54A0-BE78-4D45-70513D6623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595097"/>
            <a:ext cx="12192000" cy="2266950"/>
          </a:xfrm>
          <a:prstGeom prst="rect">
            <a:avLst/>
          </a:prstGeom>
        </p:spPr>
      </p:pic>
      <p:pic>
        <p:nvPicPr>
          <p:cNvPr id="10" name="Picture 9">
            <a:extLst>
              <a:ext uri="{FF2B5EF4-FFF2-40B4-BE49-F238E27FC236}">
                <a16:creationId xmlns:a16="http://schemas.microsoft.com/office/drawing/2014/main" id="{DA4BA26F-58D6-E8BF-2D3F-5B2324487B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5538" y="1496056"/>
            <a:ext cx="10037256" cy="4866029"/>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287953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Maturity Dashboard 2021 (YTD-2)</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3" name="Picture 2" descr="A picture containing snow, outdoor, nature, slope&#10;&#10;Description automatically generated">
            <a:extLst>
              <a:ext uri="{FF2B5EF4-FFF2-40B4-BE49-F238E27FC236}">
                <a16:creationId xmlns:a16="http://schemas.microsoft.com/office/drawing/2014/main" id="{C318AEF7-54A0-BE78-4D45-70513D6623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595097"/>
            <a:ext cx="12192000" cy="2266950"/>
          </a:xfrm>
          <a:prstGeom prst="rect">
            <a:avLst/>
          </a:prstGeom>
        </p:spPr>
      </p:pic>
      <p:pic>
        <p:nvPicPr>
          <p:cNvPr id="32" name="Picture 31">
            <a:extLst>
              <a:ext uri="{FF2B5EF4-FFF2-40B4-BE49-F238E27FC236}">
                <a16:creationId xmlns:a16="http://schemas.microsoft.com/office/drawing/2014/main" id="{6434A1D5-D849-C7F2-B824-860C16A0A0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5538" y="1496057"/>
            <a:ext cx="10037253" cy="4866030"/>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172002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weapon&#10;&#10;Description automatically generated">
            <a:extLst>
              <a:ext uri="{FF2B5EF4-FFF2-40B4-BE49-F238E27FC236}">
                <a16:creationId xmlns:a16="http://schemas.microsoft.com/office/drawing/2014/main" id="{AD0E7EDF-E079-9DFE-199C-3E1F5833AE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595088"/>
            <a:ext cx="12192000" cy="2266950"/>
          </a:xfrm>
          <a:prstGeom prst="rect">
            <a:avLst/>
          </a:prstGeom>
        </p:spPr>
      </p:pic>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sp>
        <p:nvSpPr>
          <p:cNvPr id="12" name="TextBox 11">
            <a:extLst>
              <a:ext uri="{FF2B5EF4-FFF2-40B4-BE49-F238E27FC236}">
                <a16:creationId xmlns:a16="http://schemas.microsoft.com/office/drawing/2014/main" id="{102E0745-A9F9-C65B-6BA1-66F409F4DC97}"/>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Heat Map 2023 (YTD)</a:t>
            </a:r>
          </a:p>
        </p:txBody>
      </p:sp>
      <p:graphicFrame>
        <p:nvGraphicFramePr>
          <p:cNvPr id="13" name="Table 12">
            <a:extLst>
              <a:ext uri="{FF2B5EF4-FFF2-40B4-BE49-F238E27FC236}">
                <a16:creationId xmlns:a16="http://schemas.microsoft.com/office/drawing/2014/main" id="{325D8910-A3BC-F6FE-BAE2-52ACE1EBEC0D}"/>
              </a:ext>
            </a:extLst>
          </p:cNvPr>
          <p:cNvGraphicFramePr>
            <a:graphicFrameLocks noGrp="1"/>
          </p:cNvGraphicFramePr>
          <p:nvPr>
            <p:extLst>
              <p:ext uri="{D42A27DB-BD31-4B8C-83A1-F6EECF244321}">
                <p14:modId xmlns:p14="http://schemas.microsoft.com/office/powerpoint/2010/main" val="2596011969"/>
              </p:ext>
            </p:extLst>
          </p:nvPr>
        </p:nvGraphicFramePr>
        <p:xfrm>
          <a:off x="11235231" y="5719107"/>
          <a:ext cx="673100" cy="641350"/>
        </p:xfrm>
        <a:graphic>
          <a:graphicData uri="http://schemas.openxmlformats.org/drawingml/2006/table">
            <a:tbl>
              <a:tblPr>
                <a:effectLst>
                  <a:outerShdw blurRad="50800" dist="38100" dir="2700000" algn="tl" rotWithShape="0">
                    <a:prstClr val="black">
                      <a:alpha val="40000"/>
                    </a:prstClr>
                  </a:outerShdw>
                </a:effectLst>
              </a:tblPr>
              <a:tblGrid>
                <a:gridCol w="673100">
                  <a:extLst>
                    <a:ext uri="{9D8B030D-6E8A-4147-A177-3AD203B41FA5}">
                      <a16:colId xmlns:a16="http://schemas.microsoft.com/office/drawing/2014/main" val="2475586161"/>
                    </a:ext>
                  </a:extLst>
                </a:gridCol>
              </a:tblGrid>
              <a:tr h="114300">
                <a:tc>
                  <a:txBody>
                    <a:bodyPr/>
                    <a:lstStyle/>
                    <a:p>
                      <a:pPr algn="l" fontAlgn="b"/>
                      <a:r>
                        <a:rPr lang="en-AU" sz="800" b="1" i="0" u="none" strike="noStrike" dirty="0">
                          <a:solidFill>
                            <a:schemeClr val="tx1"/>
                          </a:solidFill>
                          <a:effectLst/>
                          <a:latin typeface="Calibri" panose="020F0502020204030204" pitchFamily="34" charset="0"/>
                        </a:rPr>
                        <a:t>Legend:</a:t>
                      </a:r>
                    </a:p>
                  </a:txBody>
                  <a:tcPr marL="6350" marR="6350" marT="6350" marB="0" anchor="b">
                    <a:lnL>
                      <a:noFill/>
                    </a:lnL>
                    <a:lnR>
                      <a:noFill/>
                    </a:lnR>
                    <a:lnT>
                      <a:noFill/>
                    </a:lnT>
                    <a:lnB>
                      <a:noFill/>
                    </a:lnB>
                  </a:tcPr>
                </a:tc>
                <a:extLst>
                  <a:ext uri="{0D108BD9-81ED-4DB2-BD59-A6C34878D82A}">
                    <a16:rowId xmlns:a16="http://schemas.microsoft.com/office/drawing/2014/main" val="2318538058"/>
                  </a:ext>
                </a:extLst>
              </a:tr>
              <a:tr h="114300">
                <a:tc>
                  <a:txBody>
                    <a:bodyPr/>
                    <a:lstStyle/>
                    <a:p>
                      <a:pPr algn="l" fontAlgn="b"/>
                      <a:r>
                        <a:rPr lang="en-AU" sz="800" b="0" i="0" u="none" strike="noStrike" dirty="0">
                          <a:solidFill>
                            <a:srgbClr val="000000"/>
                          </a:solidFill>
                          <a:effectLst/>
                          <a:latin typeface="Calibri" panose="020F0502020204030204" pitchFamily="34" charset="0"/>
                        </a:rPr>
                        <a:t>0-33%</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48457926"/>
                  </a:ext>
                </a:extLst>
              </a:tr>
              <a:tr h="114300">
                <a:tc>
                  <a:txBody>
                    <a:bodyPr/>
                    <a:lstStyle/>
                    <a:p>
                      <a:pPr algn="l" fontAlgn="b"/>
                      <a:r>
                        <a:rPr lang="en-AU" sz="800" b="0" i="0" u="none" strike="noStrike">
                          <a:solidFill>
                            <a:srgbClr val="000000"/>
                          </a:solidFill>
                          <a:effectLst/>
                          <a:latin typeface="Calibri" panose="020F0502020204030204" pitchFamily="34" charset="0"/>
                        </a:rPr>
                        <a:t>34-66%</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535994836"/>
                  </a:ext>
                </a:extLst>
              </a:tr>
              <a:tr h="114300">
                <a:tc>
                  <a:txBody>
                    <a:bodyPr/>
                    <a:lstStyle/>
                    <a:p>
                      <a:pPr algn="l" fontAlgn="b"/>
                      <a:r>
                        <a:rPr lang="en-AU" sz="800" b="0" i="0" u="none" strike="noStrike">
                          <a:solidFill>
                            <a:srgbClr val="000000"/>
                          </a:solidFill>
                          <a:effectLst/>
                          <a:latin typeface="Calibri" panose="020F0502020204030204" pitchFamily="34" charset="0"/>
                        </a:rPr>
                        <a:t>67-99%</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1239059164"/>
                  </a:ext>
                </a:extLst>
              </a:tr>
              <a:tr h="114300">
                <a:tc>
                  <a:txBody>
                    <a:bodyPr/>
                    <a:lstStyle/>
                    <a:p>
                      <a:pPr algn="l" fontAlgn="b"/>
                      <a:r>
                        <a:rPr lang="en-AU" sz="800" b="0" i="0" u="none" strike="noStrike" dirty="0">
                          <a:solidFill>
                            <a:srgbClr val="000000"/>
                          </a:solidFill>
                          <a:effectLst/>
                          <a:latin typeface="Calibri" panose="020F0502020204030204" pitchFamily="34" charset="0"/>
                        </a:rPr>
                        <a:t>100%</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val="7036655"/>
                  </a:ext>
                </a:extLst>
              </a:tr>
            </a:tbl>
          </a:graphicData>
        </a:graphic>
      </p:graphicFrame>
      <p:pic>
        <p:nvPicPr>
          <p:cNvPr id="3" name="Picture 2">
            <a:extLst>
              <a:ext uri="{FF2B5EF4-FFF2-40B4-BE49-F238E27FC236}">
                <a16:creationId xmlns:a16="http://schemas.microsoft.com/office/drawing/2014/main" id="{99D7E900-92EB-0189-B859-DD608BE102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537" y="1496057"/>
            <a:ext cx="10037247" cy="4864400"/>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347085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weapon&#10;&#10;Description automatically generated">
            <a:extLst>
              <a:ext uri="{FF2B5EF4-FFF2-40B4-BE49-F238E27FC236}">
                <a16:creationId xmlns:a16="http://schemas.microsoft.com/office/drawing/2014/main" id="{AD0E7EDF-E079-9DFE-199C-3E1F5833AE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595088"/>
            <a:ext cx="12192000" cy="2266950"/>
          </a:xfrm>
          <a:prstGeom prst="rect">
            <a:avLst/>
          </a:prstGeom>
        </p:spPr>
      </p:pic>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sp>
        <p:nvSpPr>
          <p:cNvPr id="12" name="TextBox 11">
            <a:extLst>
              <a:ext uri="{FF2B5EF4-FFF2-40B4-BE49-F238E27FC236}">
                <a16:creationId xmlns:a16="http://schemas.microsoft.com/office/drawing/2014/main" id="{102E0745-A9F9-C65B-6BA1-66F409F4DC97}"/>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Heat Map 2022 (YTD-1)</a:t>
            </a:r>
          </a:p>
        </p:txBody>
      </p:sp>
      <p:graphicFrame>
        <p:nvGraphicFramePr>
          <p:cNvPr id="20" name="Table 19">
            <a:extLst>
              <a:ext uri="{FF2B5EF4-FFF2-40B4-BE49-F238E27FC236}">
                <a16:creationId xmlns:a16="http://schemas.microsoft.com/office/drawing/2014/main" id="{83987280-3219-DFC0-4A0F-C4D2AD5178E2}"/>
              </a:ext>
            </a:extLst>
          </p:cNvPr>
          <p:cNvGraphicFramePr>
            <a:graphicFrameLocks noGrp="1"/>
          </p:cNvGraphicFramePr>
          <p:nvPr>
            <p:extLst>
              <p:ext uri="{D42A27DB-BD31-4B8C-83A1-F6EECF244321}">
                <p14:modId xmlns:p14="http://schemas.microsoft.com/office/powerpoint/2010/main" val="2596011969"/>
              </p:ext>
            </p:extLst>
          </p:nvPr>
        </p:nvGraphicFramePr>
        <p:xfrm>
          <a:off x="11235231" y="5719107"/>
          <a:ext cx="673100" cy="641350"/>
        </p:xfrm>
        <a:graphic>
          <a:graphicData uri="http://schemas.openxmlformats.org/drawingml/2006/table">
            <a:tbl>
              <a:tblPr>
                <a:effectLst>
                  <a:outerShdw blurRad="50800" dist="38100" dir="2700000" algn="tl" rotWithShape="0">
                    <a:prstClr val="black">
                      <a:alpha val="40000"/>
                    </a:prstClr>
                  </a:outerShdw>
                </a:effectLst>
              </a:tblPr>
              <a:tblGrid>
                <a:gridCol w="673100">
                  <a:extLst>
                    <a:ext uri="{9D8B030D-6E8A-4147-A177-3AD203B41FA5}">
                      <a16:colId xmlns:a16="http://schemas.microsoft.com/office/drawing/2014/main" val="2475586161"/>
                    </a:ext>
                  </a:extLst>
                </a:gridCol>
              </a:tblGrid>
              <a:tr h="114300">
                <a:tc>
                  <a:txBody>
                    <a:bodyPr/>
                    <a:lstStyle/>
                    <a:p>
                      <a:pPr algn="l" fontAlgn="b"/>
                      <a:r>
                        <a:rPr lang="en-AU" sz="800" b="1" i="0" u="none" strike="noStrike" dirty="0">
                          <a:solidFill>
                            <a:schemeClr val="tx1"/>
                          </a:solidFill>
                          <a:effectLst/>
                          <a:latin typeface="Calibri" panose="020F0502020204030204" pitchFamily="34" charset="0"/>
                        </a:rPr>
                        <a:t>Legend:</a:t>
                      </a:r>
                    </a:p>
                  </a:txBody>
                  <a:tcPr marL="6350" marR="6350" marT="6350" marB="0" anchor="b">
                    <a:lnL>
                      <a:noFill/>
                    </a:lnL>
                    <a:lnR>
                      <a:noFill/>
                    </a:lnR>
                    <a:lnT>
                      <a:noFill/>
                    </a:lnT>
                    <a:lnB>
                      <a:noFill/>
                    </a:lnB>
                  </a:tcPr>
                </a:tc>
                <a:extLst>
                  <a:ext uri="{0D108BD9-81ED-4DB2-BD59-A6C34878D82A}">
                    <a16:rowId xmlns:a16="http://schemas.microsoft.com/office/drawing/2014/main" val="2318538058"/>
                  </a:ext>
                </a:extLst>
              </a:tr>
              <a:tr h="114300">
                <a:tc>
                  <a:txBody>
                    <a:bodyPr/>
                    <a:lstStyle/>
                    <a:p>
                      <a:pPr algn="l" fontAlgn="b"/>
                      <a:r>
                        <a:rPr lang="en-AU" sz="800" b="0" i="0" u="none" strike="noStrike" dirty="0">
                          <a:solidFill>
                            <a:srgbClr val="000000"/>
                          </a:solidFill>
                          <a:effectLst/>
                          <a:latin typeface="Calibri" panose="020F0502020204030204" pitchFamily="34" charset="0"/>
                        </a:rPr>
                        <a:t>0-33%</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48457926"/>
                  </a:ext>
                </a:extLst>
              </a:tr>
              <a:tr h="114300">
                <a:tc>
                  <a:txBody>
                    <a:bodyPr/>
                    <a:lstStyle/>
                    <a:p>
                      <a:pPr algn="l" fontAlgn="b"/>
                      <a:r>
                        <a:rPr lang="en-AU" sz="800" b="0" i="0" u="none" strike="noStrike">
                          <a:solidFill>
                            <a:srgbClr val="000000"/>
                          </a:solidFill>
                          <a:effectLst/>
                          <a:latin typeface="Calibri" panose="020F0502020204030204" pitchFamily="34" charset="0"/>
                        </a:rPr>
                        <a:t>34-66%</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535994836"/>
                  </a:ext>
                </a:extLst>
              </a:tr>
              <a:tr h="114300">
                <a:tc>
                  <a:txBody>
                    <a:bodyPr/>
                    <a:lstStyle/>
                    <a:p>
                      <a:pPr algn="l" fontAlgn="b"/>
                      <a:r>
                        <a:rPr lang="en-AU" sz="800" b="0" i="0" u="none" strike="noStrike">
                          <a:solidFill>
                            <a:srgbClr val="000000"/>
                          </a:solidFill>
                          <a:effectLst/>
                          <a:latin typeface="Calibri" panose="020F0502020204030204" pitchFamily="34" charset="0"/>
                        </a:rPr>
                        <a:t>67-99%</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1239059164"/>
                  </a:ext>
                </a:extLst>
              </a:tr>
              <a:tr h="114300">
                <a:tc>
                  <a:txBody>
                    <a:bodyPr/>
                    <a:lstStyle/>
                    <a:p>
                      <a:pPr algn="l" fontAlgn="b"/>
                      <a:r>
                        <a:rPr lang="en-AU" sz="800" b="0" i="0" u="none" strike="noStrike" dirty="0">
                          <a:solidFill>
                            <a:srgbClr val="000000"/>
                          </a:solidFill>
                          <a:effectLst/>
                          <a:latin typeface="Calibri" panose="020F0502020204030204" pitchFamily="34" charset="0"/>
                        </a:rPr>
                        <a:t>100%</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val="7036655"/>
                  </a:ext>
                </a:extLst>
              </a:tr>
            </a:tbl>
          </a:graphicData>
        </a:graphic>
      </p:graphicFrame>
      <p:pic>
        <p:nvPicPr>
          <p:cNvPr id="2" name="Picture 1">
            <a:extLst>
              <a:ext uri="{FF2B5EF4-FFF2-40B4-BE49-F238E27FC236}">
                <a16:creationId xmlns:a16="http://schemas.microsoft.com/office/drawing/2014/main" id="{88F50564-B35A-EFD8-E377-309A36422A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536" y="1496057"/>
            <a:ext cx="10037246" cy="4864400"/>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41241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weapon&#10;&#10;Description automatically generated">
            <a:extLst>
              <a:ext uri="{FF2B5EF4-FFF2-40B4-BE49-F238E27FC236}">
                <a16:creationId xmlns:a16="http://schemas.microsoft.com/office/drawing/2014/main" id="{AD0E7EDF-E079-9DFE-199C-3E1F5833AE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595088"/>
            <a:ext cx="12192000" cy="2266950"/>
          </a:xfrm>
          <a:prstGeom prst="rect">
            <a:avLst/>
          </a:prstGeom>
        </p:spPr>
      </p:pic>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sp>
        <p:nvSpPr>
          <p:cNvPr id="12" name="TextBox 11">
            <a:extLst>
              <a:ext uri="{FF2B5EF4-FFF2-40B4-BE49-F238E27FC236}">
                <a16:creationId xmlns:a16="http://schemas.microsoft.com/office/drawing/2014/main" id="{102E0745-A9F9-C65B-6BA1-66F409F4DC97}"/>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Heat Map 2021 (YTD-2)</a:t>
            </a:r>
          </a:p>
        </p:txBody>
      </p:sp>
      <p:graphicFrame>
        <p:nvGraphicFramePr>
          <p:cNvPr id="19" name="Table 18">
            <a:extLst>
              <a:ext uri="{FF2B5EF4-FFF2-40B4-BE49-F238E27FC236}">
                <a16:creationId xmlns:a16="http://schemas.microsoft.com/office/drawing/2014/main" id="{A0D539E2-A212-4867-8CE3-78B0E553CE98}"/>
              </a:ext>
            </a:extLst>
          </p:cNvPr>
          <p:cNvGraphicFramePr>
            <a:graphicFrameLocks noGrp="1"/>
          </p:cNvGraphicFramePr>
          <p:nvPr>
            <p:extLst>
              <p:ext uri="{D42A27DB-BD31-4B8C-83A1-F6EECF244321}">
                <p14:modId xmlns:p14="http://schemas.microsoft.com/office/powerpoint/2010/main" val="2596011969"/>
              </p:ext>
            </p:extLst>
          </p:nvPr>
        </p:nvGraphicFramePr>
        <p:xfrm>
          <a:off x="11235231" y="5719107"/>
          <a:ext cx="673100" cy="641350"/>
        </p:xfrm>
        <a:graphic>
          <a:graphicData uri="http://schemas.openxmlformats.org/drawingml/2006/table">
            <a:tbl>
              <a:tblPr>
                <a:effectLst>
                  <a:outerShdw blurRad="50800" dist="38100" dir="2700000" algn="tl" rotWithShape="0">
                    <a:prstClr val="black">
                      <a:alpha val="40000"/>
                    </a:prstClr>
                  </a:outerShdw>
                </a:effectLst>
              </a:tblPr>
              <a:tblGrid>
                <a:gridCol w="673100">
                  <a:extLst>
                    <a:ext uri="{9D8B030D-6E8A-4147-A177-3AD203B41FA5}">
                      <a16:colId xmlns:a16="http://schemas.microsoft.com/office/drawing/2014/main" val="2475586161"/>
                    </a:ext>
                  </a:extLst>
                </a:gridCol>
              </a:tblGrid>
              <a:tr h="114300">
                <a:tc>
                  <a:txBody>
                    <a:bodyPr/>
                    <a:lstStyle/>
                    <a:p>
                      <a:pPr algn="l" fontAlgn="b"/>
                      <a:r>
                        <a:rPr lang="en-AU" sz="800" b="1" i="0" u="none" strike="noStrike" dirty="0">
                          <a:solidFill>
                            <a:schemeClr val="tx1"/>
                          </a:solidFill>
                          <a:effectLst/>
                          <a:latin typeface="Calibri" panose="020F0502020204030204" pitchFamily="34" charset="0"/>
                        </a:rPr>
                        <a:t>Legend:</a:t>
                      </a:r>
                    </a:p>
                  </a:txBody>
                  <a:tcPr marL="6350" marR="6350" marT="6350" marB="0" anchor="b">
                    <a:lnL>
                      <a:noFill/>
                    </a:lnL>
                    <a:lnR>
                      <a:noFill/>
                    </a:lnR>
                    <a:lnT>
                      <a:noFill/>
                    </a:lnT>
                    <a:lnB>
                      <a:noFill/>
                    </a:lnB>
                  </a:tcPr>
                </a:tc>
                <a:extLst>
                  <a:ext uri="{0D108BD9-81ED-4DB2-BD59-A6C34878D82A}">
                    <a16:rowId xmlns:a16="http://schemas.microsoft.com/office/drawing/2014/main" val="2318538058"/>
                  </a:ext>
                </a:extLst>
              </a:tr>
              <a:tr h="114300">
                <a:tc>
                  <a:txBody>
                    <a:bodyPr/>
                    <a:lstStyle/>
                    <a:p>
                      <a:pPr algn="l" fontAlgn="b"/>
                      <a:r>
                        <a:rPr lang="en-AU" sz="800" b="0" i="0" u="none" strike="noStrike" dirty="0">
                          <a:solidFill>
                            <a:srgbClr val="000000"/>
                          </a:solidFill>
                          <a:effectLst/>
                          <a:latin typeface="Calibri" panose="020F0502020204030204" pitchFamily="34" charset="0"/>
                        </a:rPr>
                        <a:t>0-33%</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48457926"/>
                  </a:ext>
                </a:extLst>
              </a:tr>
              <a:tr h="114300">
                <a:tc>
                  <a:txBody>
                    <a:bodyPr/>
                    <a:lstStyle/>
                    <a:p>
                      <a:pPr algn="l" fontAlgn="b"/>
                      <a:r>
                        <a:rPr lang="en-AU" sz="800" b="0" i="0" u="none" strike="noStrike">
                          <a:solidFill>
                            <a:srgbClr val="000000"/>
                          </a:solidFill>
                          <a:effectLst/>
                          <a:latin typeface="Calibri" panose="020F0502020204030204" pitchFamily="34" charset="0"/>
                        </a:rPr>
                        <a:t>34-66%</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535994836"/>
                  </a:ext>
                </a:extLst>
              </a:tr>
              <a:tr h="114300">
                <a:tc>
                  <a:txBody>
                    <a:bodyPr/>
                    <a:lstStyle/>
                    <a:p>
                      <a:pPr algn="l" fontAlgn="b"/>
                      <a:r>
                        <a:rPr lang="en-AU" sz="800" b="0" i="0" u="none" strike="noStrike">
                          <a:solidFill>
                            <a:srgbClr val="000000"/>
                          </a:solidFill>
                          <a:effectLst/>
                          <a:latin typeface="Calibri" panose="020F0502020204030204" pitchFamily="34" charset="0"/>
                        </a:rPr>
                        <a:t>67-99%</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1239059164"/>
                  </a:ext>
                </a:extLst>
              </a:tr>
              <a:tr h="114300">
                <a:tc>
                  <a:txBody>
                    <a:bodyPr/>
                    <a:lstStyle/>
                    <a:p>
                      <a:pPr algn="l" fontAlgn="b"/>
                      <a:r>
                        <a:rPr lang="en-AU" sz="800" b="0" i="0" u="none" strike="noStrike" dirty="0">
                          <a:solidFill>
                            <a:srgbClr val="000000"/>
                          </a:solidFill>
                          <a:effectLst/>
                          <a:latin typeface="Calibri" panose="020F0502020204030204" pitchFamily="34" charset="0"/>
                        </a:rPr>
                        <a:t>100%</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val="7036655"/>
                  </a:ext>
                </a:extLst>
              </a:tr>
            </a:tbl>
          </a:graphicData>
        </a:graphic>
      </p:graphicFrame>
      <p:pic>
        <p:nvPicPr>
          <p:cNvPr id="2" name="Picture 1">
            <a:extLst>
              <a:ext uri="{FF2B5EF4-FFF2-40B4-BE49-F238E27FC236}">
                <a16:creationId xmlns:a16="http://schemas.microsoft.com/office/drawing/2014/main" id="{C056CA81-8C4C-5430-6AD7-52495F1AC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535" y="1496056"/>
            <a:ext cx="10037246" cy="4864399"/>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118627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Historical Results - Charts</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2" name="Picture 1" descr="Text&#10;&#10;Description automatically generated with medium confidence">
            <a:extLst>
              <a:ext uri="{FF2B5EF4-FFF2-40B4-BE49-F238E27FC236}">
                <a16:creationId xmlns:a16="http://schemas.microsoft.com/office/drawing/2014/main" id="{2675F66B-FD11-E60D-27B5-34EAD4ACF12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55541" y="0"/>
            <a:ext cx="3429000" cy="6858000"/>
          </a:xfrm>
          <a:prstGeom prst="rect">
            <a:avLst/>
          </a:prstGeom>
        </p:spPr>
      </p:pic>
      <p:pic>
        <p:nvPicPr>
          <p:cNvPr id="5" name="Picture 4">
            <a:extLst>
              <a:ext uri="{FF2B5EF4-FFF2-40B4-BE49-F238E27FC236}">
                <a16:creationId xmlns:a16="http://schemas.microsoft.com/office/drawing/2014/main" id="{73083DCA-FE1D-5BE4-7903-D928DD3C7F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5535" y="1496056"/>
            <a:ext cx="8289068" cy="4864399"/>
          </a:xfrm>
          <a:prstGeom prst="rect">
            <a:avLst/>
          </a:prstGeom>
        </p:spPr>
      </p:pic>
    </p:spTree>
    <p:extLst>
      <p:ext uri="{BB962C8B-B14F-4D97-AF65-F5344CB8AC3E}">
        <p14:creationId xmlns:p14="http://schemas.microsoft.com/office/powerpoint/2010/main" val="3092229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1FE3B4-F201-C028-7ABB-BB06AF747765}"/>
              </a:ext>
            </a:extLst>
          </p:cNvPr>
          <p:cNvSpPr/>
          <p:nvPr/>
        </p:nvSpPr>
        <p:spPr>
          <a:xfrm>
            <a:off x="0" y="0"/>
            <a:ext cx="12192000" cy="6047715"/>
          </a:xfrm>
          <a:prstGeom prst="rect">
            <a:avLst/>
          </a:prstGeom>
          <a:solidFill>
            <a:srgbClr val="041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picture containing text, clipart&#10;&#10;Description automatically generated">
            <a:extLst>
              <a:ext uri="{FF2B5EF4-FFF2-40B4-BE49-F238E27FC236}">
                <a16:creationId xmlns:a16="http://schemas.microsoft.com/office/drawing/2014/main" id="{B534062B-0F7E-C323-5255-660881FD853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2325" y="171552"/>
            <a:ext cx="1927574" cy="835283"/>
          </a:xfrm>
          <a:prstGeom prst="rect">
            <a:avLst/>
          </a:prstGeom>
        </p:spPr>
      </p:pic>
      <p:sp>
        <p:nvSpPr>
          <p:cNvPr id="7" name="TextBox 6">
            <a:extLst>
              <a:ext uri="{FF2B5EF4-FFF2-40B4-BE49-F238E27FC236}">
                <a16:creationId xmlns:a16="http://schemas.microsoft.com/office/drawing/2014/main" id="{D7289AA7-4116-383D-4F38-2376CE433DD5}"/>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chemeClr val="bg1"/>
                </a:solidFill>
                <a:latin typeface="Arial" panose="020B0604020202020204" pitchFamily="34" charset="0"/>
                <a:cs typeface="Arial" panose="020B0604020202020204" pitchFamily="34" charset="0"/>
              </a:rPr>
              <a:t>Thank you</a:t>
            </a:r>
          </a:p>
        </p:txBody>
      </p:sp>
      <p:cxnSp>
        <p:nvCxnSpPr>
          <p:cNvPr id="10" name="Straight Connector 9">
            <a:extLst>
              <a:ext uri="{FF2B5EF4-FFF2-40B4-BE49-F238E27FC236}">
                <a16:creationId xmlns:a16="http://schemas.microsoft.com/office/drawing/2014/main" id="{3A77D158-6F6F-E12F-DDDA-134CCEB31F54}"/>
              </a:ext>
            </a:extLst>
          </p:cNvPr>
          <p:cNvCxnSpPr>
            <a:cxnSpLocks/>
          </p:cNvCxnSpPr>
          <p:nvPr/>
        </p:nvCxnSpPr>
        <p:spPr>
          <a:xfrm>
            <a:off x="2449511" y="193946"/>
            <a:ext cx="0" cy="798188"/>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pic>
        <p:nvPicPr>
          <p:cNvPr id="4" name="Picture 3" descr="A picture containing text&#10;&#10;Description automatically generated">
            <a:extLst>
              <a:ext uri="{FF2B5EF4-FFF2-40B4-BE49-F238E27FC236}">
                <a16:creationId xmlns:a16="http://schemas.microsoft.com/office/drawing/2014/main" id="{44080176-C7D7-41A2-A22D-ABB144CBF8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989535"/>
            <a:ext cx="12192000" cy="1876425"/>
          </a:xfrm>
          <a:prstGeom prst="rect">
            <a:avLst/>
          </a:prstGeom>
        </p:spPr>
      </p:pic>
    </p:spTree>
    <p:extLst>
      <p:ext uri="{BB962C8B-B14F-4D97-AF65-F5344CB8AC3E}">
        <p14:creationId xmlns:p14="http://schemas.microsoft.com/office/powerpoint/2010/main" val="403800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Introduction</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4" name="Picture 3" descr="A picture containing outdoor, transport&#10;&#10;Description automatically generated">
            <a:extLst>
              <a:ext uri="{FF2B5EF4-FFF2-40B4-BE49-F238E27FC236}">
                <a16:creationId xmlns:a16="http://schemas.microsoft.com/office/drawing/2014/main" id="{3D18778C-4074-78A6-5D8E-B293F5DA2F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595100"/>
            <a:ext cx="12192000" cy="2266950"/>
          </a:xfrm>
          <a:prstGeom prst="rect">
            <a:avLst/>
          </a:prstGeom>
        </p:spPr>
      </p:pic>
      <p:graphicFrame>
        <p:nvGraphicFramePr>
          <p:cNvPr id="2" name="Table 1">
            <a:extLst>
              <a:ext uri="{FF2B5EF4-FFF2-40B4-BE49-F238E27FC236}">
                <a16:creationId xmlns:a16="http://schemas.microsoft.com/office/drawing/2014/main" id="{7D479C44-D52A-B908-13BC-A3C81C79AA22}"/>
              </a:ext>
            </a:extLst>
          </p:cNvPr>
          <p:cNvGraphicFramePr>
            <a:graphicFrameLocks noGrp="1"/>
          </p:cNvGraphicFramePr>
          <p:nvPr>
            <p:extLst>
              <p:ext uri="{D42A27DB-BD31-4B8C-83A1-F6EECF244321}">
                <p14:modId xmlns:p14="http://schemas.microsoft.com/office/powerpoint/2010/main" val="2527034855"/>
              </p:ext>
            </p:extLst>
          </p:nvPr>
        </p:nvGraphicFramePr>
        <p:xfrm>
          <a:off x="392895" y="1151681"/>
          <a:ext cx="11395913" cy="3502016"/>
        </p:xfrm>
        <a:graphic>
          <a:graphicData uri="http://schemas.openxmlformats.org/drawingml/2006/table">
            <a:tbl>
              <a:tblPr/>
              <a:tblGrid>
                <a:gridCol w="11395913">
                  <a:extLst>
                    <a:ext uri="{9D8B030D-6E8A-4147-A177-3AD203B41FA5}">
                      <a16:colId xmlns:a16="http://schemas.microsoft.com/office/drawing/2014/main" val="2018257700"/>
                    </a:ext>
                  </a:extLst>
                </a:gridCol>
              </a:tblGrid>
              <a:tr h="3502016">
                <a:tc>
                  <a:txBody>
                    <a:bodyPr/>
                    <a:lstStyle/>
                    <a:p>
                      <a:pPr algn="l" fontAlgn="ctr"/>
                      <a:r>
                        <a:rPr lang="en-US" sz="1800" b="0" i="0" u="none" strike="noStrike" dirty="0">
                          <a:solidFill>
                            <a:srgbClr val="000000"/>
                          </a:solidFill>
                          <a:effectLst/>
                          <a:latin typeface="Arial" panose="020B0604020202020204" pitchFamily="34" charset="0"/>
                        </a:rPr>
                        <a:t>Our </a:t>
                      </a:r>
                      <a:r>
                        <a:rPr lang="en-US" sz="1800" b="0" i="0" u="none" strike="noStrike" dirty="0" err="1">
                          <a:solidFill>
                            <a:srgbClr val="000000"/>
                          </a:solidFill>
                          <a:effectLst/>
                          <a:latin typeface="Arial" panose="020B0604020202020204" pitchFamily="34" charset="0"/>
                        </a:rPr>
                        <a:t>organisation</a:t>
                      </a:r>
                      <a:r>
                        <a:rPr lang="en-US" sz="1800" b="0" i="0" u="none" strike="noStrike" dirty="0">
                          <a:solidFill>
                            <a:srgbClr val="000000"/>
                          </a:solidFill>
                          <a:effectLst/>
                          <a:latin typeface="Arial" panose="020B0604020202020204" pitchFamily="34" charset="0"/>
                        </a:rPr>
                        <a:t> is conducting an annual Mental Health Maturity Assessment based on the AREEA Resources and Energy Industry Workforce Mental Health Framework – the first of its kind assisting employers to build and maintain mentally healthy workplaces.</a:t>
                      </a:r>
                    </a:p>
                    <a:p>
                      <a:pPr algn="l" fontAlgn="ctr"/>
                      <a:endParaRPr lang="en-US" sz="1800" b="0" i="0" u="none" strike="noStrike" dirty="0">
                        <a:solidFill>
                          <a:srgbClr val="000000"/>
                        </a:solidFill>
                        <a:effectLst/>
                        <a:latin typeface="Arial" panose="020B0604020202020204" pitchFamily="34" charset="0"/>
                      </a:endParaRPr>
                    </a:p>
                    <a:p>
                      <a:pPr algn="l" fontAlgn="ctr"/>
                      <a:r>
                        <a:rPr lang="en-US" sz="1800" b="0" i="0" u="none" strike="noStrike" dirty="0">
                          <a:solidFill>
                            <a:srgbClr val="000000"/>
                          </a:solidFill>
                          <a:effectLst/>
                          <a:latin typeface="Arial" panose="020B0604020202020204" pitchFamily="34" charset="0"/>
                        </a:rPr>
                        <a:t>This Maturity Assessment Tool helps us to identify where the </a:t>
                      </a:r>
                      <a:r>
                        <a:rPr lang="en-US" sz="1800" b="0" i="0" u="none" strike="noStrike" dirty="0" err="1">
                          <a:solidFill>
                            <a:srgbClr val="000000"/>
                          </a:solidFill>
                          <a:effectLst/>
                          <a:latin typeface="Arial" panose="020B0604020202020204" pitchFamily="34" charset="0"/>
                        </a:rPr>
                        <a:t>organisation</a:t>
                      </a:r>
                      <a:r>
                        <a:rPr lang="en-US" sz="1800" b="0" i="0" u="none" strike="noStrike" dirty="0">
                          <a:solidFill>
                            <a:srgbClr val="000000"/>
                          </a:solidFill>
                          <a:effectLst/>
                          <a:latin typeface="Arial" panose="020B0604020202020204" pitchFamily="34" charset="0"/>
                        </a:rPr>
                        <a:t> is at on a continuum of five different stages of mental health maturity – from ‘Essential’ through to ‘Progressive’. This allows us to benchmark ourselves in terms of current activities and capacities. In doing so, it is important to note that the maturity of an </a:t>
                      </a:r>
                      <a:r>
                        <a:rPr lang="en-US" sz="1800" b="0" i="0" u="none" strike="noStrike" dirty="0" err="1">
                          <a:solidFill>
                            <a:srgbClr val="000000"/>
                          </a:solidFill>
                          <a:effectLst/>
                          <a:latin typeface="Arial" panose="020B0604020202020204" pitchFamily="34" charset="0"/>
                        </a:rPr>
                        <a:t>organisation</a:t>
                      </a:r>
                      <a:r>
                        <a:rPr lang="en-US" sz="1800" b="0" i="0" u="none" strike="noStrike" dirty="0">
                          <a:solidFill>
                            <a:srgbClr val="000000"/>
                          </a:solidFill>
                          <a:effectLst/>
                          <a:latin typeface="Arial" panose="020B0604020202020204" pitchFamily="34" charset="0"/>
                        </a:rPr>
                        <a:t> is not static, but fluid. We will be moving forwards and backwards depending on how quickly and effectively we react to changing mental health pressures on their workforces. </a:t>
                      </a:r>
                    </a:p>
                    <a:p>
                      <a:pPr algn="l" fontAlgn="ctr"/>
                      <a:endParaRPr lang="en-US" sz="1800" b="0" i="0" u="none" strike="noStrike" dirty="0">
                        <a:solidFill>
                          <a:srgbClr val="000000"/>
                        </a:solidFill>
                        <a:effectLst/>
                        <a:latin typeface="Arial" panose="020B0604020202020204" pitchFamily="34" charset="0"/>
                      </a:endParaRPr>
                    </a:p>
                    <a:p>
                      <a:pPr algn="l" fontAlgn="ctr"/>
                      <a:r>
                        <a:rPr lang="en-US" sz="1800" b="0" i="0" u="none" strike="noStrike" dirty="0">
                          <a:solidFill>
                            <a:srgbClr val="000000"/>
                          </a:solidFill>
                          <a:effectLst/>
                          <a:latin typeface="Arial" panose="020B0604020202020204" pitchFamily="34" charset="0"/>
                        </a:rPr>
                        <a:t>The programs, actions and initiatives we undertake will be selected based on what is practical and appropriate for our circumstances. </a:t>
                      </a:r>
                    </a:p>
                  </a:txBody>
                  <a:tcPr marL="190500" marR="6350" marT="6350" marB="0" anchor="ctr">
                    <a:lnL>
                      <a:noFill/>
                    </a:lnL>
                    <a:lnR>
                      <a:noFill/>
                    </a:lnR>
                    <a:lnT>
                      <a:noFill/>
                    </a:lnT>
                    <a:lnB>
                      <a:noFill/>
                    </a:lnB>
                  </a:tcPr>
                </a:tc>
                <a:extLst>
                  <a:ext uri="{0D108BD9-81ED-4DB2-BD59-A6C34878D82A}">
                    <a16:rowId xmlns:a16="http://schemas.microsoft.com/office/drawing/2014/main" val="4130443298"/>
                  </a:ext>
                </a:extLst>
              </a:tr>
            </a:tbl>
          </a:graphicData>
        </a:graphic>
      </p:graphicFrame>
    </p:spTree>
    <p:extLst>
      <p:ext uri="{BB962C8B-B14F-4D97-AF65-F5344CB8AC3E}">
        <p14:creationId xmlns:p14="http://schemas.microsoft.com/office/powerpoint/2010/main" val="55178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Definitions</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4" name="Picture 3" descr="A picture containing outdoor, transport&#10;&#10;Description automatically generated">
            <a:extLst>
              <a:ext uri="{FF2B5EF4-FFF2-40B4-BE49-F238E27FC236}">
                <a16:creationId xmlns:a16="http://schemas.microsoft.com/office/drawing/2014/main" id="{3D18778C-4074-78A6-5D8E-B293F5DA2F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595100"/>
            <a:ext cx="12192000" cy="2266950"/>
          </a:xfrm>
          <a:prstGeom prst="rect">
            <a:avLst/>
          </a:prstGeom>
        </p:spPr>
      </p:pic>
      <p:pic>
        <p:nvPicPr>
          <p:cNvPr id="5" name="Picture 4">
            <a:extLst>
              <a:ext uri="{FF2B5EF4-FFF2-40B4-BE49-F238E27FC236}">
                <a16:creationId xmlns:a16="http://schemas.microsoft.com/office/drawing/2014/main" id="{71D3A06E-3012-F7EA-5711-E0F44EBFA9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699" y="1186404"/>
            <a:ext cx="5594519" cy="5608097"/>
          </a:xfrm>
          <a:prstGeom prst="ellipse">
            <a:avLst/>
          </a:prstGeom>
        </p:spPr>
      </p:pic>
      <p:graphicFrame>
        <p:nvGraphicFramePr>
          <p:cNvPr id="6" name="Table 5">
            <a:extLst>
              <a:ext uri="{FF2B5EF4-FFF2-40B4-BE49-F238E27FC236}">
                <a16:creationId xmlns:a16="http://schemas.microsoft.com/office/drawing/2014/main" id="{820FCF4A-9CA0-2EC1-1271-5D2E564EFED8}"/>
              </a:ext>
            </a:extLst>
          </p:cNvPr>
          <p:cNvGraphicFramePr>
            <a:graphicFrameLocks noGrp="1"/>
          </p:cNvGraphicFramePr>
          <p:nvPr>
            <p:extLst>
              <p:ext uri="{D42A27DB-BD31-4B8C-83A1-F6EECF244321}">
                <p14:modId xmlns:p14="http://schemas.microsoft.com/office/powerpoint/2010/main" val="3063679413"/>
              </p:ext>
            </p:extLst>
          </p:nvPr>
        </p:nvGraphicFramePr>
        <p:xfrm>
          <a:off x="5955174" y="277793"/>
          <a:ext cx="6053560" cy="4171449"/>
        </p:xfrm>
        <a:graphic>
          <a:graphicData uri="http://schemas.openxmlformats.org/drawingml/2006/table">
            <a:tbl>
              <a:tblPr/>
              <a:tblGrid>
                <a:gridCol w="1151682">
                  <a:extLst>
                    <a:ext uri="{9D8B030D-6E8A-4147-A177-3AD203B41FA5}">
                      <a16:colId xmlns:a16="http://schemas.microsoft.com/office/drawing/2014/main" val="2670368495"/>
                    </a:ext>
                  </a:extLst>
                </a:gridCol>
                <a:gridCol w="2424896">
                  <a:extLst>
                    <a:ext uri="{9D8B030D-6E8A-4147-A177-3AD203B41FA5}">
                      <a16:colId xmlns:a16="http://schemas.microsoft.com/office/drawing/2014/main" val="2510050835"/>
                    </a:ext>
                  </a:extLst>
                </a:gridCol>
                <a:gridCol w="2476982">
                  <a:extLst>
                    <a:ext uri="{9D8B030D-6E8A-4147-A177-3AD203B41FA5}">
                      <a16:colId xmlns:a16="http://schemas.microsoft.com/office/drawing/2014/main" val="3215810539"/>
                    </a:ext>
                  </a:extLst>
                </a:gridCol>
              </a:tblGrid>
              <a:tr h="316926">
                <a:tc>
                  <a:txBody>
                    <a:bodyPr/>
                    <a:lstStyle/>
                    <a:p>
                      <a:pPr algn="l" fontAlgn="ctr"/>
                      <a:r>
                        <a:rPr lang="en-AU" sz="1000" b="1" i="0" u="none" strike="noStrike" dirty="0">
                          <a:solidFill>
                            <a:srgbClr val="FFFFFF"/>
                          </a:solidFill>
                          <a:effectLst/>
                          <a:latin typeface="Arial" panose="020B0604020202020204" pitchFamily="34" charset="0"/>
                        </a:rPr>
                        <a:t>Maturity Levels</a:t>
                      </a:r>
                    </a:p>
                  </a:txBody>
                  <a:tcPr marL="143609"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l" fontAlgn="ctr"/>
                      <a:r>
                        <a:rPr lang="en-AU" sz="1000" b="1" i="0" u="none" strike="noStrike">
                          <a:solidFill>
                            <a:srgbClr val="FFFFFF"/>
                          </a:solidFill>
                          <a:effectLst/>
                          <a:latin typeface="Arial" panose="020B0604020202020204" pitchFamily="34" charset="0"/>
                        </a:rPr>
                        <a:t>Organisation</a:t>
                      </a:r>
                    </a:p>
                  </a:txBody>
                  <a:tcPr marL="71804"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l" fontAlgn="ctr"/>
                      <a:r>
                        <a:rPr lang="en-AU" sz="1000" b="1" i="0" u="none" strike="noStrike">
                          <a:solidFill>
                            <a:srgbClr val="FFFFFF"/>
                          </a:solidFill>
                          <a:effectLst/>
                          <a:latin typeface="Arial" panose="020B0604020202020204" pitchFamily="34" charset="0"/>
                        </a:rPr>
                        <a:t>Leaders</a:t>
                      </a:r>
                    </a:p>
                  </a:txBody>
                  <a:tcPr marL="71804"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630370702"/>
                  </a:ext>
                </a:extLst>
              </a:tr>
              <a:tr h="499277">
                <a:tc>
                  <a:txBody>
                    <a:bodyPr/>
                    <a:lstStyle/>
                    <a:p>
                      <a:pPr algn="l" fontAlgn="ctr"/>
                      <a:r>
                        <a:rPr lang="en-AU" sz="1100" b="1" i="0" u="none" strike="noStrike" dirty="0">
                          <a:solidFill>
                            <a:srgbClr val="000000"/>
                          </a:solidFill>
                          <a:effectLst/>
                          <a:latin typeface="Arial" panose="020B0604020202020204" pitchFamily="34" charset="0"/>
                        </a:rPr>
                        <a:t>Essential</a:t>
                      </a:r>
                    </a:p>
                  </a:txBody>
                  <a:tcPr marL="143609"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err="1">
                          <a:solidFill>
                            <a:srgbClr val="000000"/>
                          </a:solidFill>
                          <a:effectLst/>
                          <a:latin typeface="Arial" panose="020B0604020202020204" pitchFamily="34" charset="0"/>
                        </a:rPr>
                        <a:t>Recognises</a:t>
                      </a:r>
                      <a:r>
                        <a:rPr lang="en-US" sz="1100" b="0" i="0" u="none" strike="noStrike" dirty="0">
                          <a:solidFill>
                            <a:srgbClr val="000000"/>
                          </a:solidFill>
                          <a:effectLst/>
                          <a:latin typeface="Arial" panose="020B0604020202020204" pitchFamily="34" charset="0"/>
                        </a:rPr>
                        <a:t> mental health and wellness in response to legislative requirements.</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rPr>
                        <a:t>Beyond the need for compliance, mental health and wellness is not a focus.</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599194"/>
                  </a:ext>
                </a:extLst>
              </a:tr>
              <a:tr h="334421">
                <a:tc>
                  <a:txBody>
                    <a:bodyPr/>
                    <a:lstStyle/>
                    <a:p>
                      <a:pPr algn="l" fontAlgn="ctr"/>
                      <a:r>
                        <a:rPr lang="en-AU" sz="1100" b="1" i="0" u="none" strike="noStrike">
                          <a:solidFill>
                            <a:srgbClr val="000000"/>
                          </a:solidFill>
                          <a:effectLst/>
                          <a:latin typeface="Arial" panose="020B0604020202020204" pitchFamily="34" charset="0"/>
                        </a:rPr>
                        <a:t>Fundamental</a:t>
                      </a:r>
                    </a:p>
                  </a:txBody>
                  <a:tcPr marL="143609"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Arial" panose="020B0604020202020204" pitchFamily="34" charset="0"/>
                        </a:rPr>
                        <a:t>Individual programs and initiatives provided but not well coordinated. </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Arial" panose="020B0604020202020204" pitchFamily="34" charset="0"/>
                        </a:rPr>
                        <a:t>Mental Health and wellness are recognised but not a business priority.</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967640"/>
                  </a:ext>
                </a:extLst>
              </a:tr>
              <a:tr h="664133">
                <a:tc>
                  <a:txBody>
                    <a:bodyPr/>
                    <a:lstStyle/>
                    <a:p>
                      <a:pPr algn="l" fontAlgn="ctr"/>
                      <a:r>
                        <a:rPr lang="en-AU" sz="1100" b="1" i="0" u="none" strike="noStrike">
                          <a:solidFill>
                            <a:srgbClr val="000000"/>
                          </a:solidFill>
                          <a:effectLst/>
                          <a:latin typeface="Arial" panose="020B0604020202020204" pitchFamily="34" charset="0"/>
                        </a:rPr>
                        <a:t>Responsive</a:t>
                      </a:r>
                    </a:p>
                  </a:txBody>
                  <a:tcPr marL="143609"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rPr>
                        <a:t>Programs and initiatives based on drive and passion of workforce and leaders. Little metrics or strategy alignment across work teams.</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Arial" panose="020B0604020202020204" pitchFamily="34" charset="0"/>
                        </a:rPr>
                        <a:t>Mental wellness of employees is important but fits around other priorities.</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726965"/>
                  </a:ext>
                </a:extLst>
              </a:tr>
              <a:tr h="828990">
                <a:tc>
                  <a:txBody>
                    <a:bodyPr/>
                    <a:lstStyle/>
                    <a:p>
                      <a:pPr algn="l" fontAlgn="ctr"/>
                      <a:r>
                        <a:rPr lang="en-AU" sz="1100" b="1" i="0" u="none" strike="noStrike">
                          <a:solidFill>
                            <a:srgbClr val="000000"/>
                          </a:solidFill>
                          <a:effectLst/>
                          <a:latin typeface="Arial" panose="020B0604020202020204" pitchFamily="34" charset="0"/>
                        </a:rPr>
                        <a:t>Proactive</a:t>
                      </a:r>
                    </a:p>
                  </a:txBody>
                  <a:tcPr marL="143609"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rPr>
                        <a:t>Is proactive and </a:t>
                      </a:r>
                      <a:r>
                        <a:rPr lang="en-US" sz="1100" b="0" i="0" u="none" strike="noStrike" dirty="0" err="1">
                          <a:solidFill>
                            <a:srgbClr val="000000"/>
                          </a:solidFill>
                          <a:effectLst/>
                          <a:latin typeface="Arial" panose="020B0604020202020204" pitchFamily="34" charset="0"/>
                        </a:rPr>
                        <a:t>recognises</a:t>
                      </a:r>
                      <a:r>
                        <a:rPr lang="en-US" sz="1100" b="0" i="0" u="none" strike="noStrike" dirty="0">
                          <a:solidFill>
                            <a:srgbClr val="000000"/>
                          </a:solidFill>
                          <a:effectLst/>
                          <a:latin typeface="Arial" panose="020B0604020202020204" pitchFamily="34" charset="0"/>
                        </a:rPr>
                        <a:t> benefits of a strategic approach. Policies, programs, interventions, and implementation all coordinated and aligned to metrics.</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Arial" panose="020B0604020202020204" pitchFamily="34" charset="0"/>
                        </a:rPr>
                        <a:t>Strives to role model and lead mental health and wellness within the organisation.</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347843"/>
                  </a:ext>
                </a:extLst>
              </a:tr>
              <a:tr h="1488415">
                <a:tc>
                  <a:txBody>
                    <a:bodyPr/>
                    <a:lstStyle/>
                    <a:p>
                      <a:pPr algn="l" fontAlgn="ctr"/>
                      <a:r>
                        <a:rPr lang="en-AU" sz="1100" b="1" i="0" u="none" strike="noStrike">
                          <a:solidFill>
                            <a:srgbClr val="000000"/>
                          </a:solidFill>
                          <a:effectLst/>
                          <a:latin typeface="Arial" panose="020B0604020202020204" pitchFamily="34" charset="0"/>
                        </a:rPr>
                        <a:t>Progressive</a:t>
                      </a:r>
                    </a:p>
                  </a:txBody>
                  <a:tcPr marL="143609"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Arial" panose="020B0604020202020204" pitchFamily="34" charset="0"/>
                        </a:rPr>
                        <a:t>Mental health and wellness is an integral part of the workforce strategy, business planning and cultural norms. Is considered within every decision the </a:t>
                      </a:r>
                      <a:r>
                        <a:rPr lang="en-US" sz="1100" b="0" i="0" u="none" strike="noStrike" dirty="0" err="1">
                          <a:solidFill>
                            <a:srgbClr val="000000"/>
                          </a:solidFill>
                          <a:effectLst/>
                          <a:latin typeface="Arial" panose="020B0604020202020204" pitchFamily="34" charset="0"/>
                        </a:rPr>
                        <a:t>organisation</a:t>
                      </a:r>
                      <a:r>
                        <a:rPr lang="en-US" sz="1100" b="0" i="0" u="none" strike="noStrike" dirty="0">
                          <a:solidFill>
                            <a:srgbClr val="000000"/>
                          </a:solidFill>
                          <a:effectLst/>
                          <a:latin typeface="Arial" panose="020B0604020202020204" pitchFamily="34" charset="0"/>
                        </a:rPr>
                        <a:t> makes. Internal and external benchmarking is undertaken to maintain unrelenting focus and approach.</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err="1">
                          <a:solidFill>
                            <a:srgbClr val="000000"/>
                          </a:solidFill>
                          <a:effectLst/>
                          <a:latin typeface="Arial" panose="020B0604020202020204" pitchFamily="34" charset="0"/>
                        </a:rPr>
                        <a:t>Recognises</a:t>
                      </a:r>
                      <a:r>
                        <a:rPr lang="en-US" sz="1100" b="0" i="0" u="none" strike="noStrike" dirty="0">
                          <a:solidFill>
                            <a:srgbClr val="000000"/>
                          </a:solidFill>
                          <a:effectLst/>
                          <a:latin typeface="Arial" panose="020B0604020202020204" pitchFamily="34" charset="0"/>
                        </a:rPr>
                        <a:t> mental health and wellness as integral in achieving business success and </a:t>
                      </a:r>
                      <a:r>
                        <a:rPr lang="en-US" sz="1100" b="0" i="0" u="none" strike="noStrike" dirty="0" err="1">
                          <a:solidFill>
                            <a:srgbClr val="000000"/>
                          </a:solidFill>
                          <a:effectLst/>
                          <a:latin typeface="Arial" panose="020B0604020202020204" pitchFamily="34" charset="0"/>
                        </a:rPr>
                        <a:t>organisational</a:t>
                      </a:r>
                      <a:r>
                        <a:rPr lang="en-US" sz="1100" b="0" i="0" u="none" strike="noStrike" dirty="0">
                          <a:solidFill>
                            <a:srgbClr val="000000"/>
                          </a:solidFill>
                          <a:effectLst/>
                          <a:latin typeface="Arial" panose="020B0604020202020204" pitchFamily="34" charset="0"/>
                        </a:rPr>
                        <a:t> aspirations. Is continually evolving the </a:t>
                      </a:r>
                      <a:r>
                        <a:rPr lang="en-US" sz="1100" b="0" i="0" u="none" strike="noStrike" dirty="0" err="1">
                          <a:solidFill>
                            <a:srgbClr val="000000"/>
                          </a:solidFill>
                          <a:effectLst/>
                          <a:latin typeface="Arial" panose="020B0604020202020204" pitchFamily="34" charset="0"/>
                        </a:rPr>
                        <a:t>organisation</a:t>
                      </a:r>
                      <a:r>
                        <a:rPr lang="en-US" sz="1100" b="0" i="0" u="none" strike="noStrike" dirty="0">
                          <a:solidFill>
                            <a:srgbClr val="000000"/>
                          </a:solidFill>
                          <a:effectLst/>
                          <a:latin typeface="Arial" panose="020B0604020202020204" pitchFamily="34" charset="0"/>
                        </a:rPr>
                        <a:t> as a mentally healthy workplace and </a:t>
                      </a:r>
                      <a:r>
                        <a:rPr lang="en-US" sz="1100" b="0" i="0" u="none" strike="noStrike" dirty="0" err="1">
                          <a:solidFill>
                            <a:srgbClr val="000000"/>
                          </a:solidFill>
                          <a:effectLst/>
                          <a:latin typeface="Arial" panose="020B0604020202020204" pitchFamily="34" charset="0"/>
                        </a:rPr>
                        <a:t>realising</a:t>
                      </a:r>
                      <a:r>
                        <a:rPr lang="en-US" sz="1100" b="0" i="0" u="none" strike="noStrike" dirty="0">
                          <a:solidFill>
                            <a:srgbClr val="000000"/>
                          </a:solidFill>
                          <a:effectLst/>
                          <a:latin typeface="Arial" panose="020B0604020202020204" pitchFamily="34" charset="0"/>
                        </a:rPr>
                        <a:t> the benefits associated with a culture that accepts, supports, and enables its people.</a:t>
                      </a:r>
                    </a:p>
                  </a:txBody>
                  <a:tcPr marL="71804" marR="4787" marT="478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085270"/>
                  </a:ext>
                </a:extLst>
              </a:tr>
            </a:tbl>
          </a:graphicData>
        </a:graphic>
      </p:graphicFrame>
    </p:spTree>
    <p:extLst>
      <p:ext uri="{BB962C8B-B14F-4D97-AF65-F5344CB8AC3E}">
        <p14:creationId xmlns:p14="http://schemas.microsoft.com/office/powerpoint/2010/main" val="178112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Framework</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4" name="Picture 3" descr="A picture containing outdoor, transport&#10;&#10;Description automatically generated">
            <a:extLst>
              <a:ext uri="{FF2B5EF4-FFF2-40B4-BE49-F238E27FC236}">
                <a16:creationId xmlns:a16="http://schemas.microsoft.com/office/drawing/2014/main" id="{3D18778C-4074-78A6-5D8E-B293F5DA2F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595100"/>
            <a:ext cx="12192000" cy="2266950"/>
          </a:xfrm>
          <a:prstGeom prst="rect">
            <a:avLst/>
          </a:prstGeom>
        </p:spPr>
      </p:pic>
      <p:graphicFrame>
        <p:nvGraphicFramePr>
          <p:cNvPr id="6" name="Table 5">
            <a:extLst>
              <a:ext uri="{FF2B5EF4-FFF2-40B4-BE49-F238E27FC236}">
                <a16:creationId xmlns:a16="http://schemas.microsoft.com/office/drawing/2014/main" id="{064CB2E8-32B4-C9FD-93DA-331FF594113A}"/>
              </a:ext>
            </a:extLst>
          </p:cNvPr>
          <p:cNvGraphicFramePr>
            <a:graphicFrameLocks noGrp="1"/>
          </p:cNvGraphicFramePr>
          <p:nvPr>
            <p:extLst>
              <p:ext uri="{D42A27DB-BD31-4B8C-83A1-F6EECF244321}">
                <p14:modId xmlns:p14="http://schemas.microsoft.com/office/powerpoint/2010/main" val="3636305952"/>
              </p:ext>
            </p:extLst>
          </p:nvPr>
        </p:nvGraphicFramePr>
        <p:xfrm>
          <a:off x="295871" y="1295332"/>
          <a:ext cx="11634786" cy="3450956"/>
        </p:xfrm>
        <a:graphic>
          <a:graphicData uri="http://schemas.openxmlformats.org/drawingml/2006/table">
            <a:tbl>
              <a:tblPr>
                <a:effectLst>
                  <a:outerShdw blurRad="50800" dist="88900" dir="2700000" algn="tl" rotWithShape="0">
                    <a:prstClr val="black">
                      <a:alpha val="40000"/>
                    </a:prstClr>
                  </a:outerShdw>
                </a:effectLst>
              </a:tblPr>
              <a:tblGrid>
                <a:gridCol w="208280">
                  <a:extLst>
                    <a:ext uri="{9D8B030D-6E8A-4147-A177-3AD203B41FA5}">
                      <a16:colId xmlns:a16="http://schemas.microsoft.com/office/drawing/2014/main" val="3368056318"/>
                    </a:ext>
                  </a:extLst>
                </a:gridCol>
                <a:gridCol w="2261279">
                  <a:extLst>
                    <a:ext uri="{9D8B030D-6E8A-4147-A177-3AD203B41FA5}">
                      <a16:colId xmlns:a16="http://schemas.microsoft.com/office/drawing/2014/main" val="4030706634"/>
                    </a:ext>
                  </a:extLst>
                </a:gridCol>
                <a:gridCol w="2310713">
                  <a:extLst>
                    <a:ext uri="{9D8B030D-6E8A-4147-A177-3AD203B41FA5}">
                      <a16:colId xmlns:a16="http://schemas.microsoft.com/office/drawing/2014/main" val="2179121698"/>
                    </a:ext>
                  </a:extLst>
                </a:gridCol>
                <a:gridCol w="2302476">
                  <a:extLst>
                    <a:ext uri="{9D8B030D-6E8A-4147-A177-3AD203B41FA5}">
                      <a16:colId xmlns:a16="http://schemas.microsoft.com/office/drawing/2014/main" val="2850077475"/>
                    </a:ext>
                  </a:extLst>
                </a:gridCol>
                <a:gridCol w="2236573">
                  <a:extLst>
                    <a:ext uri="{9D8B030D-6E8A-4147-A177-3AD203B41FA5}">
                      <a16:colId xmlns:a16="http://schemas.microsoft.com/office/drawing/2014/main" val="103799454"/>
                    </a:ext>
                  </a:extLst>
                </a:gridCol>
                <a:gridCol w="2315465">
                  <a:extLst>
                    <a:ext uri="{9D8B030D-6E8A-4147-A177-3AD203B41FA5}">
                      <a16:colId xmlns:a16="http://schemas.microsoft.com/office/drawing/2014/main" val="1515407388"/>
                    </a:ext>
                  </a:extLst>
                </a:gridCol>
              </a:tblGrid>
              <a:tr h="182557">
                <a:tc>
                  <a:txBody>
                    <a:bodyPr/>
                    <a:lstStyle/>
                    <a:p>
                      <a:pPr algn="ctr" fontAlgn="ctr"/>
                      <a:r>
                        <a:rPr lang="en-AU" sz="700" b="0" i="0" u="none" strike="noStrike">
                          <a:solidFill>
                            <a:srgbClr val="FFFFFF"/>
                          </a:solidFill>
                          <a:effectLst/>
                          <a:latin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03764"/>
                    </a:solidFill>
                  </a:tcPr>
                </a:tc>
                <a:tc>
                  <a:txBody>
                    <a:bodyPr/>
                    <a:lstStyle/>
                    <a:p>
                      <a:pPr algn="l" fontAlgn="ctr"/>
                      <a:r>
                        <a:rPr lang="en-AU" sz="900" b="1" i="0" u="none" strike="noStrike">
                          <a:solidFill>
                            <a:srgbClr val="FFFFFF"/>
                          </a:solidFill>
                          <a:effectLst/>
                          <a:latin typeface="Arial" panose="020B0604020202020204" pitchFamily="34" charset="0"/>
                        </a:rPr>
                        <a:t>Essential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03764"/>
                    </a:solidFill>
                  </a:tcPr>
                </a:tc>
                <a:tc>
                  <a:txBody>
                    <a:bodyPr/>
                    <a:lstStyle/>
                    <a:p>
                      <a:pPr algn="l" fontAlgn="ctr"/>
                      <a:r>
                        <a:rPr lang="en-AU" sz="900" b="1" i="0" u="none" strike="noStrike">
                          <a:solidFill>
                            <a:srgbClr val="FFFFFF"/>
                          </a:solidFill>
                          <a:effectLst/>
                          <a:latin typeface="Arial" panose="020B0604020202020204" pitchFamily="34" charset="0"/>
                        </a:rPr>
                        <a:t>Fundamental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03764"/>
                    </a:solidFill>
                  </a:tcPr>
                </a:tc>
                <a:tc>
                  <a:txBody>
                    <a:bodyPr/>
                    <a:lstStyle/>
                    <a:p>
                      <a:pPr algn="l" fontAlgn="ctr"/>
                      <a:r>
                        <a:rPr lang="en-AU" sz="900" b="1" i="0" u="none" strike="noStrike">
                          <a:solidFill>
                            <a:srgbClr val="FFFFFF"/>
                          </a:solidFill>
                          <a:effectLst/>
                          <a:latin typeface="Arial" panose="020B0604020202020204" pitchFamily="34" charset="0"/>
                        </a:rPr>
                        <a:t>Responsive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03764"/>
                    </a:solidFill>
                  </a:tcPr>
                </a:tc>
                <a:tc>
                  <a:txBody>
                    <a:bodyPr/>
                    <a:lstStyle/>
                    <a:p>
                      <a:pPr algn="l" fontAlgn="ctr"/>
                      <a:r>
                        <a:rPr lang="en-AU" sz="900" b="1" i="0" u="none" strike="noStrike">
                          <a:solidFill>
                            <a:srgbClr val="FFFFFF"/>
                          </a:solidFill>
                          <a:effectLst/>
                          <a:latin typeface="Arial" panose="020B0604020202020204" pitchFamily="34" charset="0"/>
                        </a:rPr>
                        <a:t>Proactive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03764"/>
                    </a:solidFill>
                  </a:tcPr>
                </a:tc>
                <a:tc>
                  <a:txBody>
                    <a:bodyPr/>
                    <a:lstStyle/>
                    <a:p>
                      <a:pPr algn="l" fontAlgn="ctr"/>
                      <a:r>
                        <a:rPr lang="en-AU" sz="900" b="1" i="0" u="none" strike="noStrike">
                          <a:solidFill>
                            <a:srgbClr val="FFFFFF"/>
                          </a:solidFill>
                          <a:effectLst/>
                          <a:latin typeface="Arial" panose="020B0604020202020204" pitchFamily="34" charset="0"/>
                        </a:rPr>
                        <a:t>Progressive</a:t>
                      </a: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03764"/>
                    </a:solidFill>
                  </a:tcPr>
                </a:tc>
                <a:extLst>
                  <a:ext uri="{0D108BD9-81ED-4DB2-BD59-A6C34878D82A}">
                    <a16:rowId xmlns:a16="http://schemas.microsoft.com/office/drawing/2014/main" val="3418779099"/>
                  </a:ext>
                </a:extLst>
              </a:tr>
              <a:tr h="307777">
                <a:tc rowSpan="5">
                  <a:txBody>
                    <a:bodyPr/>
                    <a:lstStyle/>
                    <a:p>
                      <a:pPr algn="ctr" fontAlgn="ctr"/>
                      <a:r>
                        <a:rPr lang="en-AU" sz="700" b="1" i="0" u="none" strike="noStrike">
                          <a:solidFill>
                            <a:srgbClr val="FFFFFF"/>
                          </a:solidFill>
                          <a:effectLst/>
                          <a:latin typeface="Arial" panose="020B0604020202020204" pitchFamily="34" charset="0"/>
                        </a:rPr>
                        <a:t>PROMOTE</a:t>
                      </a:r>
                    </a:p>
                  </a:txBody>
                  <a:tcPr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l" fontAlgn="t"/>
                      <a:r>
                        <a:rPr lang="en-US" sz="700" b="0" i="0" u="none" strike="noStrike" dirty="0">
                          <a:solidFill>
                            <a:srgbClr val="000000"/>
                          </a:solidFill>
                          <a:effectLst/>
                          <a:latin typeface="Arial" panose="020B0604020202020204" pitchFamily="34" charset="0"/>
                        </a:rPr>
                        <a:t>Mental health strategy / action plan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700" b="0" i="0" u="none" strike="noStrike">
                          <a:solidFill>
                            <a:srgbClr val="000000"/>
                          </a:solidFill>
                          <a:effectLst/>
                          <a:latin typeface="Arial" panose="020B0604020202020204" pitchFamily="34" charset="0"/>
                        </a:rPr>
                        <a:t>Standard mental health agenda item for pre-start / team meetings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AU" sz="700" b="0" i="0" u="none" strike="noStrike">
                          <a:solidFill>
                            <a:srgbClr val="000000"/>
                          </a:solidFill>
                          <a:effectLst/>
                          <a:latin typeface="Arial" panose="020B0604020202020204" pitchFamily="34" charset="0"/>
                        </a:rPr>
                        <a:t>Drug and alcohol campaigns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700" b="0" i="0" u="none" strike="noStrike">
                          <a:solidFill>
                            <a:srgbClr val="000000"/>
                          </a:solidFill>
                          <a:effectLst/>
                          <a:latin typeface="Arial" panose="020B0604020202020204" pitchFamily="34" charset="0"/>
                        </a:rPr>
                        <a:t>Diversity and inclusion programs and initiatives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Mental Health research </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836024282"/>
                  </a:ext>
                </a:extLst>
              </a:tr>
              <a:tr h="240495">
                <a:tc vMerge="1">
                  <a:txBody>
                    <a:bodyPr/>
                    <a:lstStyle/>
                    <a:p>
                      <a:endParaRPr lang="en-AU"/>
                    </a:p>
                  </a:txBody>
                  <a:tcPr/>
                </a:tc>
                <a:tc>
                  <a:txBody>
                    <a:bodyPr/>
                    <a:lstStyle/>
                    <a:p>
                      <a:pPr algn="l" fontAlgn="t"/>
                      <a:r>
                        <a:rPr lang="en-AU" sz="700" b="0" i="0" u="none" strike="noStrike" dirty="0">
                          <a:solidFill>
                            <a:srgbClr val="000000"/>
                          </a:solidFill>
                          <a:effectLst/>
                          <a:latin typeface="Arial" panose="020B0604020202020204" pitchFamily="34" charset="0"/>
                        </a:rPr>
                        <a:t>Policy and leadership commitment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700" b="0" i="0" u="none" strike="noStrike">
                          <a:solidFill>
                            <a:srgbClr val="000000"/>
                          </a:solidFill>
                          <a:effectLst/>
                          <a:latin typeface="Arial" panose="020B0604020202020204" pitchFamily="34" charset="0"/>
                        </a:rPr>
                        <a:t>Awareness campaigns / days of recognition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US" sz="700" b="0" i="0" u="none" strike="noStrike">
                          <a:solidFill>
                            <a:srgbClr val="000000"/>
                          </a:solidFill>
                          <a:effectLst/>
                          <a:latin typeface="Arial" panose="020B0604020202020204" pitchFamily="34" charset="0"/>
                        </a:rPr>
                        <a:t>Mental health and wellbeing surveys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700" b="0" i="0" u="none" strike="noStrike">
                          <a:solidFill>
                            <a:srgbClr val="000000"/>
                          </a:solidFill>
                          <a:effectLst/>
                          <a:latin typeface="Arial" panose="020B0604020202020204" pitchFamily="34" charset="0"/>
                        </a:rPr>
                        <a:t>Mental health working group / committee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Mental health resources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945901929"/>
                  </a:ext>
                </a:extLst>
              </a:tr>
              <a:tr h="240495">
                <a:tc vMerge="1">
                  <a:txBody>
                    <a:bodyPr/>
                    <a:lstStyle/>
                    <a:p>
                      <a:endParaRPr lang="en-AU"/>
                    </a:p>
                  </a:txBody>
                  <a:tcPr/>
                </a:tc>
                <a:tc>
                  <a:txBody>
                    <a:bodyPr/>
                    <a:lstStyle/>
                    <a:p>
                      <a:pPr algn="l" fontAlgn="t"/>
                      <a:r>
                        <a:rPr lang="en-AU" sz="700" b="0" i="0" u="none" strike="noStrike">
                          <a:solidFill>
                            <a:srgbClr val="000000"/>
                          </a:solidFill>
                          <a:effectLst/>
                          <a:latin typeface="Arial" panose="020B0604020202020204" pitchFamily="34" charset="0"/>
                        </a:rPr>
                        <a:t>Leadership training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AU" sz="700" b="0" i="0" u="none" strike="noStrike">
                          <a:solidFill>
                            <a:srgbClr val="000000"/>
                          </a:solidFill>
                          <a:effectLst/>
                          <a:latin typeface="Arial" panose="020B0604020202020204" pitchFamily="34" charset="0"/>
                        </a:rPr>
                        <a:t>Community programs / events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AU" sz="700" b="0" i="0" u="none" strike="noStrike">
                          <a:solidFill>
                            <a:srgbClr val="000000"/>
                          </a:solidFill>
                          <a:effectLst/>
                          <a:latin typeface="Arial" panose="020B0604020202020204" pitchFamily="34" charset="0"/>
                        </a:rPr>
                        <a:t>Learning and development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700" b="0" i="0" u="none" strike="noStrike">
                          <a:solidFill>
                            <a:srgbClr val="000000"/>
                          </a:solidFill>
                          <a:effectLst/>
                          <a:latin typeface="Arial" panose="020B0604020202020204" pitchFamily="34" charset="0"/>
                        </a:rPr>
                        <a:t>Sleep health / fatigue management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Mindfulness programs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2151014873"/>
                  </a:ext>
                </a:extLst>
              </a:tr>
              <a:tr h="240495">
                <a:tc vMerge="1">
                  <a:txBody>
                    <a:bodyPr/>
                    <a:lstStyle/>
                    <a:p>
                      <a:endParaRPr lang="en-AU"/>
                    </a:p>
                  </a:txBody>
                  <a:tcPr/>
                </a:tc>
                <a:tc>
                  <a:txBody>
                    <a:bodyPr/>
                    <a:lstStyle/>
                    <a:p>
                      <a:pPr algn="l" fontAlgn="t"/>
                      <a:r>
                        <a:rPr lang="en-AU" sz="700" b="0" i="0" u="none" strike="noStrike">
                          <a:solidFill>
                            <a:srgbClr val="000000"/>
                          </a:solidFill>
                          <a:effectLst/>
                          <a:latin typeface="Arial" panose="020B0604020202020204" pitchFamily="34" charset="0"/>
                        </a:rPr>
                        <a:t>Consultation and communication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AU" sz="700" b="0" i="0" u="none" strike="noStrike" dirty="0">
                          <a:solidFill>
                            <a:srgbClr val="000000"/>
                          </a:solidFill>
                          <a:effectLst/>
                          <a:latin typeface="Arial" panose="020B0604020202020204" pitchFamily="34" charset="0"/>
                        </a:rPr>
                        <a:t>Employee check-ins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AU" sz="700" b="0" i="0" u="none" strike="noStrike">
                          <a:solidFill>
                            <a:srgbClr val="000000"/>
                          </a:solidFill>
                          <a:effectLst/>
                          <a:latin typeface="Arial" panose="020B0604020202020204" pitchFamily="34" charset="0"/>
                        </a:rPr>
                        <a:t>Information packages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700" b="0" i="0" u="none" strike="noStrike">
                          <a:solidFill>
                            <a:srgbClr val="000000"/>
                          </a:solidFill>
                          <a:effectLst/>
                          <a:latin typeface="Arial" panose="020B0604020202020204" pitchFamily="34" charset="0"/>
                        </a:rPr>
                        <a:t>Webinars, podcasts, apps and story sharing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Lifestyle programs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835636961"/>
                  </a:ext>
                </a:extLst>
              </a:tr>
              <a:tr h="313737">
                <a:tc vMerge="1">
                  <a:txBody>
                    <a:bodyPr/>
                    <a:lstStyle/>
                    <a:p>
                      <a:endParaRPr lang="en-AU"/>
                    </a:p>
                  </a:txBody>
                  <a:tcPr/>
                </a:tc>
                <a:tc>
                  <a:txBody>
                    <a:bodyPr/>
                    <a:lstStyle/>
                    <a:p>
                      <a:pPr algn="l" fontAlgn="t"/>
                      <a:r>
                        <a:rPr lang="en-AU" sz="700" b="0" i="0" u="none" strike="noStrike">
                          <a:solidFill>
                            <a:srgbClr val="000000"/>
                          </a:solidFill>
                          <a:effectLst/>
                          <a:latin typeface="Arial" panose="020B0604020202020204" pitchFamily="34" charset="0"/>
                        </a:rPr>
                        <a:t>Work design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l" fontAlgn="t"/>
                      <a:r>
                        <a:rPr lang="en-AU" sz="700" b="0" i="0" u="none" strike="noStrike">
                          <a:solidFill>
                            <a:srgbClr val="000000"/>
                          </a:solidFill>
                          <a:effectLst/>
                          <a:latin typeface="Arial" panose="020B0604020202020204" pitchFamily="34" charset="0"/>
                        </a:rPr>
                        <a:t>Engagement / pulse surveys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ADA3"/>
                    </a:solidFill>
                  </a:tcPr>
                </a:tc>
                <a:tc>
                  <a:txBody>
                    <a:bodyPr/>
                    <a:lstStyle/>
                    <a:p>
                      <a:pPr algn="l" fontAlgn="t"/>
                      <a:r>
                        <a:rPr lang="en-US" sz="700" b="0" i="0" u="none" strike="noStrike" dirty="0">
                          <a:solidFill>
                            <a:srgbClr val="000000"/>
                          </a:solidFill>
                          <a:effectLst/>
                          <a:latin typeface="Arial" panose="020B0604020202020204" pitchFamily="34" charset="0"/>
                        </a:rPr>
                        <a:t>Physical health and wellbeing programs / initiatives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US" sz="700" b="0" i="0" u="none" strike="noStrike">
                          <a:solidFill>
                            <a:srgbClr val="000000"/>
                          </a:solidFill>
                          <a:effectLst/>
                          <a:latin typeface="Arial" panose="020B0604020202020204" pitchFamily="34" charset="0"/>
                        </a:rPr>
                        <a:t>Mental health campaigns and partnerships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C2E5"/>
                    </a:solidFill>
                  </a:tcPr>
                </a:tc>
                <a:tc>
                  <a:txBody>
                    <a:bodyPr/>
                    <a:lstStyle/>
                    <a:p>
                      <a:pPr algn="l" fontAlgn="t"/>
                      <a:r>
                        <a:rPr lang="en-AU" sz="700" b="0" i="0" u="none" strike="noStrike" dirty="0">
                          <a:solidFill>
                            <a:srgbClr val="000000"/>
                          </a:solidFill>
                          <a:effectLst/>
                          <a:latin typeface="Arial" panose="020B0604020202020204" pitchFamily="34" charset="0"/>
                        </a:rPr>
                        <a:t>Social and recreational activities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4B5"/>
                    </a:solidFill>
                  </a:tcPr>
                </a:tc>
                <a:extLst>
                  <a:ext uri="{0D108BD9-81ED-4DB2-BD59-A6C34878D82A}">
                    <a16:rowId xmlns:a16="http://schemas.microsoft.com/office/drawing/2014/main" val="234477191"/>
                  </a:ext>
                </a:extLst>
              </a:tr>
              <a:tr h="240495">
                <a:tc rowSpan="4">
                  <a:txBody>
                    <a:bodyPr/>
                    <a:lstStyle/>
                    <a:p>
                      <a:pPr algn="ctr" fontAlgn="ctr"/>
                      <a:r>
                        <a:rPr lang="en-AU" sz="700" b="1" i="0" u="none" strike="noStrike">
                          <a:solidFill>
                            <a:srgbClr val="FFFFFF"/>
                          </a:solidFill>
                          <a:effectLst/>
                          <a:latin typeface="Arial" panose="020B0604020202020204" pitchFamily="34" charset="0"/>
                        </a:rPr>
                        <a:t>PROTECT</a:t>
                      </a:r>
                    </a:p>
                  </a:txBody>
                  <a:tcPr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l" fontAlgn="t"/>
                      <a:r>
                        <a:rPr lang="en-AU" sz="700" b="0" i="0" u="none" strike="noStrike">
                          <a:solidFill>
                            <a:srgbClr val="000000"/>
                          </a:solidFill>
                          <a:effectLst/>
                          <a:latin typeface="Arial" panose="020B0604020202020204" pitchFamily="34" charset="0"/>
                        </a:rPr>
                        <a:t>Risk management system (incl risk assessment)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700" b="0" i="0" u="none" strike="noStrike">
                          <a:solidFill>
                            <a:srgbClr val="000000"/>
                          </a:solidFill>
                          <a:effectLst/>
                          <a:latin typeface="Arial" panose="020B0604020202020204" pitchFamily="34" charset="0"/>
                        </a:rPr>
                        <a:t>Mental health and wellbeing policies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AU" sz="700" b="0" i="0" u="none" strike="noStrike" dirty="0">
                          <a:solidFill>
                            <a:srgbClr val="000000"/>
                          </a:solidFill>
                          <a:effectLst/>
                          <a:latin typeface="Arial" panose="020B0604020202020204" pitchFamily="34" charset="0"/>
                        </a:rPr>
                        <a:t>Health screenings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700" b="0" i="0" u="none" strike="noStrike">
                          <a:solidFill>
                            <a:srgbClr val="000000"/>
                          </a:solidFill>
                          <a:effectLst/>
                          <a:latin typeface="Arial" panose="020B0604020202020204" pitchFamily="34" charset="0"/>
                        </a:rPr>
                        <a:t>Manager / supervisor mental health training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Internal mental health benchmarking</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192386049"/>
                  </a:ext>
                </a:extLst>
              </a:tr>
              <a:tr h="307777">
                <a:tc vMerge="1">
                  <a:txBody>
                    <a:bodyPr/>
                    <a:lstStyle/>
                    <a:p>
                      <a:endParaRPr lang="en-AU"/>
                    </a:p>
                  </a:txBody>
                  <a:tcPr/>
                </a:tc>
                <a:tc>
                  <a:txBody>
                    <a:bodyPr/>
                    <a:lstStyle/>
                    <a:p>
                      <a:pPr algn="l" fontAlgn="t"/>
                      <a:r>
                        <a:rPr lang="en-US" sz="700" b="0" i="0" u="none" strike="noStrike">
                          <a:solidFill>
                            <a:srgbClr val="000000"/>
                          </a:solidFill>
                          <a:effectLst/>
                          <a:latin typeface="Arial" panose="020B0604020202020204" pitchFamily="34" charset="0"/>
                        </a:rPr>
                        <a:t>Psychosocial hazard and incident reporting and response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AU" sz="700" b="0" i="0" u="none" strike="noStrike">
                          <a:solidFill>
                            <a:srgbClr val="000000"/>
                          </a:solidFill>
                          <a:effectLst/>
                          <a:latin typeface="Arial" panose="020B0604020202020204" pitchFamily="34" charset="0"/>
                        </a:rPr>
                        <a:t>Policies and procedures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US" sz="700" b="0" i="0" u="none" strike="noStrike" dirty="0">
                          <a:solidFill>
                            <a:srgbClr val="000000"/>
                          </a:solidFill>
                          <a:effectLst/>
                          <a:latin typeface="Arial" panose="020B0604020202020204" pitchFamily="34" charset="0"/>
                        </a:rPr>
                        <a:t>Policies for accompanied, safe and dignified return to home from site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700" b="0" i="0" u="none" strike="noStrike" dirty="0">
                          <a:solidFill>
                            <a:srgbClr val="000000"/>
                          </a:solidFill>
                          <a:effectLst/>
                          <a:latin typeface="Arial" panose="020B0604020202020204" pitchFamily="34" charset="0"/>
                        </a:rPr>
                        <a:t>Mental health first aid training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External mental health benchmarking</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4132442683"/>
                  </a:ext>
                </a:extLst>
              </a:tr>
              <a:tr h="240495">
                <a:tc vMerge="1">
                  <a:txBody>
                    <a:bodyPr/>
                    <a:lstStyle/>
                    <a:p>
                      <a:endParaRPr lang="en-AU"/>
                    </a:p>
                  </a:txBody>
                  <a:tcPr/>
                </a:tc>
                <a:tc>
                  <a:txBody>
                    <a:bodyPr/>
                    <a:lstStyle/>
                    <a:p>
                      <a:pPr algn="l" fontAlgn="t"/>
                      <a:r>
                        <a:rPr lang="en-US" sz="700" b="0" i="0" u="none" strike="noStrike">
                          <a:solidFill>
                            <a:srgbClr val="000000"/>
                          </a:solidFill>
                          <a:effectLst/>
                          <a:latin typeface="Arial" panose="020B0604020202020204" pitchFamily="34" charset="0"/>
                        </a:rPr>
                        <a:t>Risk and incident management training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700" b="0" i="0" u="none" strike="noStrike">
                          <a:solidFill>
                            <a:srgbClr val="000000"/>
                          </a:solidFill>
                          <a:effectLst/>
                          <a:latin typeface="Arial" panose="020B0604020202020204" pitchFamily="34" charset="0"/>
                        </a:rPr>
                        <a:t>General mental health training / inclusion in inductions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AU" sz="700" b="0" i="0" u="none" strike="noStrike">
                          <a:solidFill>
                            <a:srgbClr val="000000"/>
                          </a:solidFill>
                          <a:effectLst/>
                          <a:latin typeface="Arial" panose="020B0604020202020204" pitchFamily="34" charset="0"/>
                        </a:rPr>
                        <a:t>Organisational wellbeing metrics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700" b="0" i="0" u="none" strike="noStrike" dirty="0">
                          <a:solidFill>
                            <a:srgbClr val="000000"/>
                          </a:solidFill>
                          <a:effectLst/>
                          <a:latin typeface="Arial" panose="020B0604020202020204" pitchFamily="34" charset="0"/>
                        </a:rPr>
                        <a:t>Organisational transparency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Suicide prevention programs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647512010"/>
                  </a:ext>
                </a:extLst>
              </a:tr>
              <a:tr h="240495">
                <a:tc vMerge="1">
                  <a:txBody>
                    <a:bodyPr/>
                    <a:lstStyle/>
                    <a:p>
                      <a:endParaRPr lang="en-AU"/>
                    </a:p>
                  </a:txBody>
                  <a:tcPr/>
                </a:tc>
                <a:tc>
                  <a:txBody>
                    <a:bodyPr/>
                    <a:lstStyle/>
                    <a:p>
                      <a:pPr algn="l" fontAlgn="t"/>
                      <a:r>
                        <a:rPr lang="en-US" sz="700" b="0" i="0" u="none" strike="noStrike">
                          <a:solidFill>
                            <a:srgbClr val="000000"/>
                          </a:solidFill>
                          <a:effectLst/>
                          <a:latin typeface="Arial" panose="020B0604020202020204" pitchFamily="34" charset="0"/>
                        </a:rPr>
                        <a:t>Specific behavioural and systemic risks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l" fontAlgn="t"/>
                      <a:r>
                        <a:rPr lang="en-US" sz="700" b="0" i="0" u="none" strike="noStrike">
                          <a:solidFill>
                            <a:srgbClr val="000000"/>
                          </a:solidFill>
                          <a:effectLst/>
                          <a:latin typeface="Arial" panose="020B0604020202020204" pitchFamily="34" charset="0"/>
                        </a:rPr>
                        <a:t>Suicide and crisis awareness training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ADA3"/>
                    </a:solidFill>
                  </a:tcPr>
                </a:tc>
                <a:tc>
                  <a:txBody>
                    <a:bodyPr/>
                    <a:lstStyle/>
                    <a:p>
                      <a:pPr algn="l" fontAlgn="t"/>
                      <a:r>
                        <a:rPr lang="en-AU" sz="700" b="0" i="0" u="none" strike="noStrike">
                          <a:solidFill>
                            <a:srgbClr val="000000"/>
                          </a:solidFill>
                          <a:effectLst/>
                          <a:latin typeface="Arial" panose="020B0604020202020204" pitchFamily="34" charset="0"/>
                        </a:rPr>
                        <a:t>Effective health management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US" sz="700" b="0" i="0" u="none" strike="noStrike" dirty="0">
                          <a:solidFill>
                            <a:srgbClr val="000000"/>
                          </a:solidFill>
                          <a:effectLst/>
                          <a:latin typeface="Arial" panose="020B0604020202020204" pitchFamily="34" charset="0"/>
                        </a:rPr>
                        <a:t>Psychological safety in WHS processes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Continuous improvement program</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4B5"/>
                    </a:solidFill>
                  </a:tcPr>
                </a:tc>
                <a:extLst>
                  <a:ext uri="{0D108BD9-81ED-4DB2-BD59-A6C34878D82A}">
                    <a16:rowId xmlns:a16="http://schemas.microsoft.com/office/drawing/2014/main" val="461651514"/>
                  </a:ext>
                </a:extLst>
              </a:tr>
              <a:tr h="240495">
                <a:tc rowSpan="3">
                  <a:txBody>
                    <a:bodyPr/>
                    <a:lstStyle/>
                    <a:p>
                      <a:pPr algn="ctr" fontAlgn="ctr"/>
                      <a:r>
                        <a:rPr lang="en-AU" sz="700" b="1" i="0" u="none" strike="noStrike">
                          <a:solidFill>
                            <a:srgbClr val="FFFFFF"/>
                          </a:solidFill>
                          <a:effectLst/>
                          <a:latin typeface="Arial" panose="020B0604020202020204" pitchFamily="34" charset="0"/>
                        </a:rPr>
                        <a:t>SUPPORT</a:t>
                      </a:r>
                    </a:p>
                  </a:txBody>
                  <a:tcPr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l" fontAlgn="t"/>
                      <a:r>
                        <a:rPr lang="en-US" sz="700" b="0" i="0" u="none" strike="noStrike">
                          <a:solidFill>
                            <a:srgbClr val="000000"/>
                          </a:solidFill>
                          <a:effectLst/>
                          <a:latin typeface="Arial" panose="020B0604020202020204" pitchFamily="34" charset="0"/>
                        </a:rPr>
                        <a:t>Return to work / injury management processes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AU" sz="700" b="0" i="0" u="none" strike="noStrike">
                          <a:solidFill>
                            <a:srgbClr val="000000"/>
                          </a:solidFill>
                          <a:effectLst/>
                          <a:latin typeface="Arial" panose="020B0604020202020204" pitchFamily="34" charset="0"/>
                        </a:rPr>
                        <a:t>Special leave provisions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AU" sz="700" b="0" i="0" u="none" strike="noStrike">
                          <a:solidFill>
                            <a:srgbClr val="000000"/>
                          </a:solidFill>
                          <a:effectLst/>
                          <a:latin typeface="Arial" panose="020B0604020202020204" pitchFamily="34" charset="0"/>
                        </a:rPr>
                        <a:t>Early intervention strategies / processes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700" b="0" i="0" u="none" strike="noStrike" dirty="0">
                          <a:solidFill>
                            <a:srgbClr val="000000"/>
                          </a:solidFill>
                          <a:effectLst/>
                          <a:latin typeface="Arial" panose="020B0604020202020204" pitchFamily="34" charset="0"/>
                        </a:rPr>
                        <a:t>Employee support networks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US" sz="700" b="0" i="0" u="none" strike="noStrike">
                          <a:solidFill>
                            <a:srgbClr val="000000"/>
                          </a:solidFill>
                          <a:effectLst/>
                          <a:latin typeface="Arial" panose="020B0604020202020204" pitchFamily="34" charset="0"/>
                        </a:rPr>
                        <a:t>Access to allied health professionals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2544829835"/>
                  </a:ext>
                </a:extLst>
              </a:tr>
              <a:tr h="240495">
                <a:tc vMerge="1">
                  <a:txBody>
                    <a:bodyPr/>
                    <a:lstStyle/>
                    <a:p>
                      <a:endParaRPr lang="en-AU"/>
                    </a:p>
                  </a:txBody>
                  <a:tcPr/>
                </a:tc>
                <a:tc>
                  <a:txBody>
                    <a:bodyPr/>
                    <a:lstStyle/>
                    <a:p>
                      <a:pPr algn="l" fontAlgn="t"/>
                      <a:r>
                        <a:rPr lang="en-AU" sz="700" b="0" i="0" u="none" strike="noStrike">
                          <a:solidFill>
                            <a:srgbClr val="000000"/>
                          </a:solidFill>
                          <a:effectLst/>
                          <a:latin typeface="Arial" panose="020B0604020202020204" pitchFamily="34" charset="0"/>
                        </a:rPr>
                        <a:t>Review and audit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700" b="0" i="0" u="none" strike="noStrike">
                          <a:solidFill>
                            <a:srgbClr val="000000"/>
                          </a:solidFill>
                          <a:effectLst/>
                          <a:latin typeface="Arial" panose="020B0604020202020204" pitchFamily="34" charset="0"/>
                        </a:rPr>
                        <a:t>Workplace adjustments and stay at work management options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ADA3"/>
                    </a:solidFill>
                  </a:tcPr>
                </a:tc>
                <a:tc>
                  <a:txBody>
                    <a:bodyPr/>
                    <a:lstStyle/>
                    <a:p>
                      <a:pPr algn="l" fontAlgn="t"/>
                      <a:r>
                        <a:rPr lang="en-US" sz="700" b="0" i="0" u="none" strike="noStrike">
                          <a:solidFill>
                            <a:srgbClr val="000000"/>
                          </a:solidFill>
                          <a:effectLst/>
                          <a:latin typeface="Arial" panose="020B0604020202020204" pitchFamily="34" charset="0"/>
                        </a:rPr>
                        <a:t>Support provided regardless of cause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700" b="0" i="0" u="none" strike="noStrike" dirty="0">
                          <a:solidFill>
                            <a:srgbClr val="000000"/>
                          </a:solidFill>
                          <a:effectLst/>
                          <a:latin typeface="Arial" panose="020B0604020202020204" pitchFamily="34" charset="0"/>
                        </a:rPr>
                        <a:t>Manager / supervisor contact if away from work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2E5"/>
                    </a:solidFill>
                  </a:tcPr>
                </a:tc>
                <a:tc>
                  <a:txBody>
                    <a:bodyPr/>
                    <a:lstStyle/>
                    <a:p>
                      <a:pPr algn="l" fontAlgn="t"/>
                      <a:r>
                        <a:rPr lang="en-AU" sz="700" b="0" i="0" u="none" strike="noStrike">
                          <a:solidFill>
                            <a:srgbClr val="000000"/>
                          </a:solidFill>
                          <a:effectLst/>
                          <a:latin typeface="Arial" panose="020B0604020202020204" pitchFamily="34" charset="0"/>
                        </a:rPr>
                        <a:t>Resilience and coping programs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026160638"/>
                  </a:ext>
                </a:extLst>
              </a:tr>
              <a:tr h="240495">
                <a:tc vMerge="1">
                  <a:txBody>
                    <a:bodyPr/>
                    <a:lstStyle/>
                    <a:p>
                      <a:endParaRPr lang="en-AU"/>
                    </a:p>
                  </a:txBody>
                  <a:tcPr>
                    <a:lnT w="12700" cap="flat" cmpd="sng" algn="ctr">
                      <a:solidFill>
                        <a:schemeClr val="tx1"/>
                      </a:solidFill>
                      <a:prstDash val="solid"/>
                      <a:round/>
                      <a:headEnd type="none" w="med" len="med"/>
                      <a:tailEnd type="none" w="med" len="med"/>
                    </a:lnT>
                  </a:tcPr>
                </a:tc>
                <a:tc>
                  <a:txBody>
                    <a:bodyPr/>
                    <a:lstStyle/>
                    <a:p>
                      <a:pPr algn="l" fontAlgn="t"/>
                      <a:r>
                        <a:rPr lang="en-US" sz="700" b="0" i="0" u="none" strike="noStrike">
                          <a:solidFill>
                            <a:srgbClr val="000000"/>
                          </a:solidFill>
                          <a:effectLst/>
                          <a:latin typeface="Arial" panose="020B0604020202020204" pitchFamily="34" charset="0"/>
                        </a:rPr>
                        <a:t>Employee Assistance Program (EAP) and other support programs</a:t>
                      </a:r>
                    </a:p>
                  </a:txBody>
                  <a:tcPr>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7D31"/>
                    </a:solidFill>
                  </a:tcPr>
                </a:tc>
                <a:tc>
                  <a:txBody>
                    <a:bodyPr/>
                    <a:lstStyle/>
                    <a:p>
                      <a:pPr algn="l" fontAlgn="t"/>
                      <a:r>
                        <a:rPr lang="en-AU" sz="700" b="0" i="0" u="none" strike="noStrike">
                          <a:solidFill>
                            <a:srgbClr val="000000"/>
                          </a:solidFill>
                          <a:effectLst/>
                          <a:latin typeface="Arial" panose="020B0604020202020204" pitchFamily="34" charset="0"/>
                        </a:rPr>
                        <a:t>Stigma reduction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ADA3"/>
                    </a:solidFill>
                  </a:tcPr>
                </a:tc>
                <a:tc>
                  <a:txBody>
                    <a:bodyPr/>
                    <a:lstStyle/>
                    <a:p>
                      <a:pPr algn="l" fontAlgn="t"/>
                      <a:r>
                        <a:rPr lang="en-AU" sz="700" b="0" i="0" u="none" strike="noStrike">
                          <a:solidFill>
                            <a:srgbClr val="000000"/>
                          </a:solidFill>
                          <a:effectLst/>
                          <a:latin typeface="Arial" panose="020B0604020202020204" pitchFamily="34" charset="0"/>
                        </a:rPr>
                        <a:t>Flexible work arrangements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AU" sz="700" b="0" i="0" u="none" strike="noStrike" dirty="0">
                          <a:solidFill>
                            <a:srgbClr val="000000"/>
                          </a:solidFill>
                          <a:effectLst/>
                          <a:latin typeface="Arial" panose="020B0604020202020204" pitchFamily="34" charset="0"/>
                        </a:rPr>
                        <a:t>Peer support programs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C2E5"/>
                    </a:solidFill>
                  </a:tcPr>
                </a:tc>
                <a:tc>
                  <a:txBody>
                    <a:bodyPr/>
                    <a:lstStyle/>
                    <a:p>
                      <a:pPr algn="l" fontAlgn="t"/>
                      <a:r>
                        <a:rPr lang="en-US" sz="700" b="0" i="0" u="none" strike="noStrike" dirty="0">
                          <a:solidFill>
                            <a:srgbClr val="000000"/>
                          </a:solidFill>
                          <a:effectLst/>
                          <a:latin typeface="Arial" panose="020B0604020202020204" pitchFamily="34" charset="0"/>
                        </a:rPr>
                        <a:t>Workforce and family care packages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4B5"/>
                    </a:solidFill>
                  </a:tcPr>
                </a:tc>
                <a:extLst>
                  <a:ext uri="{0D108BD9-81ED-4DB2-BD59-A6C34878D82A}">
                    <a16:rowId xmlns:a16="http://schemas.microsoft.com/office/drawing/2014/main" val="4039226812"/>
                  </a:ext>
                </a:extLst>
              </a:tr>
            </a:tbl>
          </a:graphicData>
        </a:graphic>
      </p:graphicFrame>
    </p:spTree>
    <p:extLst>
      <p:ext uri="{BB962C8B-B14F-4D97-AF65-F5344CB8AC3E}">
        <p14:creationId xmlns:p14="http://schemas.microsoft.com/office/powerpoint/2010/main" val="195497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 Audit Checklist</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4" name="Picture 3" descr="A picture containing outdoor, transport&#10;&#10;Description automatically generated">
            <a:extLst>
              <a:ext uri="{FF2B5EF4-FFF2-40B4-BE49-F238E27FC236}">
                <a16:creationId xmlns:a16="http://schemas.microsoft.com/office/drawing/2014/main" id="{3D18778C-4074-78A6-5D8E-B293F5DA2F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591050"/>
            <a:ext cx="12192000" cy="2266950"/>
          </a:xfrm>
          <a:prstGeom prst="rect">
            <a:avLst/>
          </a:prstGeom>
        </p:spPr>
      </p:pic>
      <p:graphicFrame>
        <p:nvGraphicFramePr>
          <p:cNvPr id="21" name="Table 20">
            <a:extLst>
              <a:ext uri="{FF2B5EF4-FFF2-40B4-BE49-F238E27FC236}">
                <a16:creationId xmlns:a16="http://schemas.microsoft.com/office/drawing/2014/main" id="{3D75D6D7-65D7-7F2A-4E19-5E72AB97FB0A}"/>
              </a:ext>
            </a:extLst>
          </p:cNvPr>
          <p:cNvGraphicFramePr>
            <a:graphicFrameLocks noGrp="1"/>
          </p:cNvGraphicFramePr>
          <p:nvPr>
            <p:extLst>
              <p:ext uri="{D42A27DB-BD31-4B8C-83A1-F6EECF244321}">
                <p14:modId xmlns:p14="http://schemas.microsoft.com/office/powerpoint/2010/main" val="155082471"/>
              </p:ext>
            </p:extLst>
          </p:nvPr>
        </p:nvGraphicFramePr>
        <p:xfrm>
          <a:off x="392896" y="1513001"/>
          <a:ext cx="2708521" cy="4128632"/>
        </p:xfrm>
        <a:graphic>
          <a:graphicData uri="http://schemas.openxmlformats.org/drawingml/2006/table">
            <a:tbl>
              <a:tblPr/>
              <a:tblGrid>
                <a:gridCol w="2708521">
                  <a:extLst>
                    <a:ext uri="{9D8B030D-6E8A-4147-A177-3AD203B41FA5}">
                      <a16:colId xmlns:a16="http://schemas.microsoft.com/office/drawing/2014/main" val="2018257700"/>
                    </a:ext>
                  </a:extLst>
                </a:gridCol>
              </a:tblGrid>
              <a:tr h="2546904">
                <a:tc>
                  <a:txBody>
                    <a:bodyPr/>
                    <a:lstStyle/>
                    <a:p>
                      <a:pPr algn="l" fontAlgn="ctr"/>
                      <a:r>
                        <a:rPr lang="en-US" sz="1600" b="0" i="0" u="none" strike="noStrike" dirty="0">
                          <a:solidFill>
                            <a:srgbClr val="000000"/>
                          </a:solidFill>
                          <a:effectLst/>
                          <a:latin typeface="Arial" panose="020B0604020202020204" pitchFamily="34" charset="0"/>
                        </a:rPr>
                        <a:t>The audit checklist covers the three foundations of the framework:</a:t>
                      </a:r>
                    </a:p>
                    <a:p>
                      <a:pPr algn="l" fontAlgn="ctr"/>
                      <a:endParaRPr lang="en-US" sz="1600" b="0" i="0" u="none" strike="noStrike" dirty="0">
                        <a:solidFill>
                          <a:srgbClr val="000000"/>
                        </a:solidFill>
                        <a:effectLst/>
                        <a:latin typeface="Arial" panose="020B0604020202020204" pitchFamily="34" charset="0"/>
                      </a:endParaRPr>
                    </a:p>
                    <a:p>
                      <a:pPr marL="285750" indent="-285750" algn="l" fontAlgn="ctr">
                        <a:buFont typeface="Arial" panose="020B0604020202020204" pitchFamily="34" charset="0"/>
                        <a:buChar char="•"/>
                      </a:pPr>
                      <a:r>
                        <a:rPr lang="en-US" sz="1600" b="0" i="0" u="none" strike="noStrike" dirty="0">
                          <a:solidFill>
                            <a:srgbClr val="000000"/>
                          </a:solidFill>
                          <a:effectLst/>
                          <a:latin typeface="Arial" panose="020B0604020202020204" pitchFamily="34" charset="0"/>
                        </a:rPr>
                        <a:t>Promote:</a:t>
                      </a:r>
                    </a:p>
                    <a:p>
                      <a:pPr marL="742950" lvl="1" indent="-285750" algn="l" fontAlgn="ctr">
                        <a:buFont typeface="Courier New" panose="02070309020205020404" pitchFamily="49" charset="0"/>
                        <a:buChar char="o"/>
                      </a:pPr>
                      <a:r>
                        <a:rPr lang="en-US" sz="1200" b="0" i="0" u="none" strike="noStrike" dirty="0">
                          <a:solidFill>
                            <a:srgbClr val="000000"/>
                          </a:solidFill>
                          <a:effectLst/>
                          <a:latin typeface="Arial" panose="020B0604020202020204" pitchFamily="34" charset="0"/>
                        </a:rPr>
                        <a:t>28 core themes and</a:t>
                      </a:r>
                    </a:p>
                    <a:p>
                      <a:pPr marL="742950" lvl="1" indent="-285750" algn="l" fontAlgn="ctr">
                        <a:buFont typeface="Courier New" panose="02070309020205020404" pitchFamily="49" charset="0"/>
                        <a:buChar char="o"/>
                      </a:pPr>
                      <a:r>
                        <a:rPr lang="en-US" sz="1200" b="0" i="0" u="none" strike="noStrike" dirty="0">
                          <a:solidFill>
                            <a:srgbClr val="000000"/>
                          </a:solidFill>
                          <a:effectLst/>
                          <a:latin typeface="Arial" panose="020B0604020202020204" pitchFamily="34" charset="0"/>
                        </a:rPr>
                        <a:t>5 optional custom items</a:t>
                      </a:r>
                    </a:p>
                    <a:p>
                      <a:pPr marL="742950" lvl="1" indent="-285750" algn="l" fontAlgn="ctr">
                        <a:buFont typeface="Courier New" panose="02070309020205020404" pitchFamily="49" charset="0"/>
                        <a:buChar char="o"/>
                      </a:pPr>
                      <a:endParaRPr lang="en-US" sz="1200" b="0" i="0" u="none" strike="noStrike" dirty="0">
                        <a:solidFill>
                          <a:srgbClr val="000000"/>
                        </a:solidFill>
                        <a:effectLst/>
                        <a:latin typeface="Arial" panose="020B0604020202020204" pitchFamily="34" charset="0"/>
                      </a:endParaRPr>
                    </a:p>
                    <a:p>
                      <a:pPr marL="285750" indent="-285750" algn="l" fontAlgn="ctr">
                        <a:buFont typeface="Arial" panose="020B0604020202020204" pitchFamily="34" charset="0"/>
                        <a:buChar char="•"/>
                      </a:pPr>
                      <a:r>
                        <a:rPr lang="en-US" sz="1600" b="0" i="0" u="none" strike="noStrike" dirty="0">
                          <a:solidFill>
                            <a:srgbClr val="000000"/>
                          </a:solidFill>
                          <a:effectLst/>
                          <a:latin typeface="Arial" panose="020B0604020202020204" pitchFamily="34" charset="0"/>
                        </a:rPr>
                        <a:t>Protect</a:t>
                      </a:r>
                    </a:p>
                    <a:p>
                      <a:pPr marL="742950" lvl="1" indent="-285750" algn="l" fontAlgn="ctr">
                        <a:buFont typeface="Courier New" panose="02070309020205020404" pitchFamily="49" charset="0"/>
                        <a:buChar char="o"/>
                      </a:pPr>
                      <a:r>
                        <a:rPr lang="en-US" sz="1200" b="0" i="0" u="none" strike="noStrike" dirty="0">
                          <a:solidFill>
                            <a:srgbClr val="000000"/>
                          </a:solidFill>
                          <a:effectLst/>
                          <a:latin typeface="Arial" panose="020B0604020202020204" pitchFamily="34" charset="0"/>
                        </a:rPr>
                        <a:t>22 core themes and</a:t>
                      </a:r>
                    </a:p>
                    <a:p>
                      <a:pPr marL="742950" lvl="1" indent="-285750" algn="l" fontAlgn="ctr">
                        <a:buFont typeface="Courier New" panose="02070309020205020404" pitchFamily="49" charset="0"/>
                        <a:buChar char="o"/>
                      </a:pPr>
                      <a:r>
                        <a:rPr lang="en-US" sz="1200" b="0" i="0" u="none" strike="noStrike" dirty="0">
                          <a:solidFill>
                            <a:srgbClr val="000000"/>
                          </a:solidFill>
                          <a:effectLst/>
                          <a:latin typeface="Arial" panose="020B0604020202020204" pitchFamily="34" charset="0"/>
                        </a:rPr>
                        <a:t>5 optional custom items</a:t>
                      </a:r>
                    </a:p>
                    <a:p>
                      <a:pPr marL="742950" lvl="1" indent="-285750" algn="l" fontAlgn="ctr">
                        <a:buFont typeface="Courier New" panose="02070309020205020404" pitchFamily="49" charset="0"/>
                        <a:buChar char="o"/>
                      </a:pPr>
                      <a:endParaRPr lang="en-US" sz="1200" b="0" i="0" u="none" strike="noStrike" dirty="0">
                        <a:solidFill>
                          <a:srgbClr val="000000"/>
                        </a:solidFill>
                        <a:effectLst/>
                        <a:latin typeface="Arial" panose="020B0604020202020204" pitchFamily="34" charset="0"/>
                      </a:endParaRPr>
                    </a:p>
                    <a:p>
                      <a:pPr marL="285750" indent="-285750" algn="l" fontAlgn="ctr">
                        <a:buFont typeface="Arial" panose="020B0604020202020204" pitchFamily="34" charset="0"/>
                        <a:buChar char="•"/>
                      </a:pPr>
                      <a:r>
                        <a:rPr lang="en-US" sz="1600" b="0" i="0" u="none" strike="noStrike" dirty="0">
                          <a:solidFill>
                            <a:srgbClr val="000000"/>
                          </a:solidFill>
                          <a:effectLst/>
                          <a:latin typeface="Arial" panose="020B0604020202020204" pitchFamily="34" charset="0"/>
                        </a:rPr>
                        <a:t>Support</a:t>
                      </a:r>
                    </a:p>
                    <a:p>
                      <a:pPr marL="742950" lvl="1" indent="-285750" algn="l" fontAlgn="ctr">
                        <a:buFont typeface="Courier New" panose="02070309020205020404" pitchFamily="49" charset="0"/>
                        <a:buChar char="o"/>
                      </a:pPr>
                      <a:r>
                        <a:rPr lang="en-US" sz="1200" b="0" i="0" u="none" strike="noStrike" dirty="0">
                          <a:solidFill>
                            <a:srgbClr val="000000"/>
                          </a:solidFill>
                          <a:effectLst/>
                          <a:latin typeface="Arial" panose="020B0604020202020204" pitchFamily="34" charset="0"/>
                        </a:rPr>
                        <a:t>20 core themes and</a:t>
                      </a:r>
                    </a:p>
                    <a:p>
                      <a:pPr marL="742950" lvl="1" indent="-285750" algn="l" fontAlgn="ctr">
                        <a:buFont typeface="Courier New" panose="02070309020205020404" pitchFamily="49" charset="0"/>
                        <a:buChar char="o"/>
                      </a:pPr>
                      <a:r>
                        <a:rPr lang="en-US" sz="1200" b="0" i="0" u="none" strike="noStrike" dirty="0">
                          <a:solidFill>
                            <a:srgbClr val="000000"/>
                          </a:solidFill>
                          <a:effectLst/>
                          <a:latin typeface="Arial" panose="020B0604020202020204" pitchFamily="34" charset="0"/>
                        </a:rPr>
                        <a:t>5 optional custom items</a:t>
                      </a:r>
                    </a:p>
                  </a:txBody>
                  <a:tcPr marL="190500" marR="6350" marT="6350" marB="0" anchor="ctr">
                    <a:lnL>
                      <a:noFill/>
                    </a:lnL>
                    <a:lnR>
                      <a:noFill/>
                    </a:lnR>
                    <a:lnT>
                      <a:noFill/>
                    </a:lnT>
                    <a:lnB>
                      <a:noFill/>
                    </a:lnB>
                  </a:tcPr>
                </a:tc>
                <a:extLst>
                  <a:ext uri="{0D108BD9-81ED-4DB2-BD59-A6C34878D82A}">
                    <a16:rowId xmlns:a16="http://schemas.microsoft.com/office/drawing/2014/main" val="4130443298"/>
                  </a:ext>
                </a:extLst>
              </a:tr>
              <a:tr h="952362">
                <a:tc>
                  <a:txBody>
                    <a:bodyPr/>
                    <a:lstStyle/>
                    <a:p>
                      <a:pPr marL="285750" indent="-285750" algn="l" fontAlgn="ctr">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a:txBody>
                  <a:tcPr marL="190500" marR="6350" marT="6350" marB="0" anchor="ctr">
                    <a:lnL>
                      <a:noFill/>
                    </a:lnL>
                    <a:lnR>
                      <a:noFill/>
                    </a:lnR>
                    <a:lnT>
                      <a:noFill/>
                    </a:lnT>
                    <a:lnB>
                      <a:noFill/>
                    </a:lnB>
                  </a:tcPr>
                </a:tc>
                <a:extLst>
                  <a:ext uri="{0D108BD9-81ED-4DB2-BD59-A6C34878D82A}">
                    <a16:rowId xmlns:a16="http://schemas.microsoft.com/office/drawing/2014/main" val="3556405581"/>
                  </a:ext>
                </a:extLst>
              </a:tr>
            </a:tbl>
          </a:graphicData>
        </a:graphic>
      </p:graphicFrame>
      <p:grpSp>
        <p:nvGrpSpPr>
          <p:cNvPr id="26" name="Group 25">
            <a:extLst>
              <a:ext uri="{FF2B5EF4-FFF2-40B4-BE49-F238E27FC236}">
                <a16:creationId xmlns:a16="http://schemas.microsoft.com/office/drawing/2014/main" id="{77384370-07E9-92D5-2051-430EEAFF2476}"/>
              </a:ext>
            </a:extLst>
          </p:cNvPr>
          <p:cNvGrpSpPr/>
          <p:nvPr/>
        </p:nvGrpSpPr>
        <p:grpSpPr>
          <a:xfrm>
            <a:off x="3658676" y="1228123"/>
            <a:ext cx="7900701" cy="4413510"/>
            <a:chOff x="3658676" y="1228123"/>
            <a:chExt cx="7900701" cy="4413510"/>
          </a:xfrm>
        </p:grpSpPr>
        <p:sp>
          <p:nvSpPr>
            <p:cNvPr id="2" name="TextBox 1">
              <a:extLst>
                <a:ext uri="{FF2B5EF4-FFF2-40B4-BE49-F238E27FC236}">
                  <a16:creationId xmlns:a16="http://schemas.microsoft.com/office/drawing/2014/main" id="{F265FF8B-EE08-9FBA-AF16-C392EBCED30B}"/>
                </a:ext>
              </a:extLst>
            </p:cNvPr>
            <p:cNvSpPr txBox="1"/>
            <p:nvPr/>
          </p:nvSpPr>
          <p:spPr>
            <a:xfrm>
              <a:off x="3658676" y="5215095"/>
              <a:ext cx="3008405" cy="215444"/>
            </a:xfrm>
            <a:prstGeom prst="rect">
              <a:avLst/>
            </a:prstGeom>
            <a:noFill/>
          </p:spPr>
          <p:txBody>
            <a:bodyPr wrap="square" rtlCol="0">
              <a:spAutoFit/>
            </a:bodyPr>
            <a:lstStyle/>
            <a:p>
              <a:r>
                <a:rPr lang="en-AU" sz="800" dirty="0"/>
                <a:t>Figure: Excerpt from sample checklist. For illustration only.</a:t>
              </a:r>
            </a:p>
          </p:txBody>
        </p:sp>
        <p:sp>
          <p:nvSpPr>
            <p:cNvPr id="22" name="Rectangle 21">
              <a:extLst>
                <a:ext uri="{FF2B5EF4-FFF2-40B4-BE49-F238E27FC236}">
                  <a16:creationId xmlns:a16="http://schemas.microsoft.com/office/drawing/2014/main" id="{868ABD68-47E8-26C4-CDCC-F03EE3CDDCFA}"/>
                </a:ext>
              </a:extLst>
            </p:cNvPr>
            <p:cNvSpPr/>
            <p:nvPr/>
          </p:nvSpPr>
          <p:spPr>
            <a:xfrm>
              <a:off x="3734038" y="1228123"/>
              <a:ext cx="7825339" cy="3869657"/>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Picture 24" descr="A screenshot of a computer&#10;&#10;Description automatically generated">
              <a:extLst>
                <a:ext uri="{FF2B5EF4-FFF2-40B4-BE49-F238E27FC236}">
                  <a16:creationId xmlns:a16="http://schemas.microsoft.com/office/drawing/2014/main" id="{06FF85D1-5B6D-3030-C126-44606E0B6CB2}"/>
                </a:ext>
              </a:extLst>
            </p:cNvPr>
            <p:cNvPicPr>
              <a:picLocks noChangeAspect="1"/>
            </p:cNvPicPr>
            <p:nvPr/>
          </p:nvPicPr>
          <p:blipFill>
            <a:blip r:embed="rId4">
              <a:clrChange>
                <a:clrFrom>
                  <a:srgbClr val="7030A0"/>
                </a:clrFrom>
                <a:clrTo>
                  <a:srgbClr val="7030A0">
                    <a:alpha val="0"/>
                  </a:srgbClr>
                </a:clrTo>
              </a:clrChange>
              <a:extLst>
                <a:ext uri="{28A0092B-C50C-407E-A947-70E740481C1C}">
                  <a14:useLocalDpi xmlns:a14="http://schemas.microsoft.com/office/drawing/2010/main" val="0"/>
                </a:ext>
              </a:extLst>
            </a:blip>
            <a:stretch>
              <a:fillRect/>
            </a:stretch>
          </p:blipFill>
          <p:spPr>
            <a:xfrm>
              <a:off x="3734038" y="1239880"/>
              <a:ext cx="7825339" cy="4401753"/>
            </a:xfrm>
            <a:prstGeom prst="rect">
              <a:avLst/>
            </a:prstGeom>
            <a:ln w="3175">
              <a:noFill/>
            </a:ln>
            <a:effectLst>
              <a:outerShdw blurRad="50800" dist="88900" dir="2700000" algn="tl" rotWithShape="0">
                <a:prstClr val="black">
                  <a:alpha val="40000"/>
                </a:prstClr>
              </a:outerShdw>
            </a:effectLst>
          </p:spPr>
        </p:pic>
      </p:grpSp>
    </p:spTree>
    <p:extLst>
      <p:ext uri="{BB962C8B-B14F-4D97-AF65-F5344CB8AC3E}">
        <p14:creationId xmlns:p14="http://schemas.microsoft.com/office/powerpoint/2010/main" val="303408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boat, outdoor, transport&#10;&#10;Description automatically generated">
            <a:extLst>
              <a:ext uri="{FF2B5EF4-FFF2-40B4-BE49-F238E27FC236}">
                <a16:creationId xmlns:a16="http://schemas.microsoft.com/office/drawing/2014/main" id="{97E48A5C-D476-1A1B-8C25-9BC852123AE3}"/>
              </a:ext>
            </a:extLst>
          </p:cNvPr>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0" y="4594525"/>
            <a:ext cx="12192000" cy="2266950"/>
          </a:xfrm>
          <a:prstGeom prst="rect">
            <a:avLst/>
          </a:prstGeom>
          <a:gradFill flip="none" rotWithShape="1">
            <a:gsLst>
              <a:gs pos="1000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Maturity Scores 2023 (YTD-2)</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graphicFrame>
        <p:nvGraphicFramePr>
          <p:cNvPr id="16" name="Table 15">
            <a:extLst>
              <a:ext uri="{FF2B5EF4-FFF2-40B4-BE49-F238E27FC236}">
                <a16:creationId xmlns:a16="http://schemas.microsoft.com/office/drawing/2014/main" id="{CFAC0D7D-0706-9FFE-E97D-939828411BB4}"/>
              </a:ext>
            </a:extLst>
          </p:cNvPr>
          <p:cNvGraphicFramePr>
            <a:graphicFrameLocks noGrp="1"/>
          </p:cNvGraphicFramePr>
          <p:nvPr>
            <p:extLst>
              <p:ext uri="{D42A27DB-BD31-4B8C-83A1-F6EECF244321}">
                <p14:modId xmlns:p14="http://schemas.microsoft.com/office/powerpoint/2010/main" val="2596011969"/>
              </p:ext>
            </p:extLst>
          </p:nvPr>
        </p:nvGraphicFramePr>
        <p:xfrm>
          <a:off x="11235231" y="5719107"/>
          <a:ext cx="673100" cy="641350"/>
        </p:xfrm>
        <a:graphic>
          <a:graphicData uri="http://schemas.openxmlformats.org/drawingml/2006/table">
            <a:tbl>
              <a:tblPr>
                <a:effectLst>
                  <a:outerShdw blurRad="50800" dist="38100" dir="2700000" algn="tl" rotWithShape="0">
                    <a:prstClr val="black">
                      <a:alpha val="40000"/>
                    </a:prstClr>
                  </a:outerShdw>
                </a:effectLst>
              </a:tblPr>
              <a:tblGrid>
                <a:gridCol w="673100">
                  <a:extLst>
                    <a:ext uri="{9D8B030D-6E8A-4147-A177-3AD203B41FA5}">
                      <a16:colId xmlns:a16="http://schemas.microsoft.com/office/drawing/2014/main" val="2475586161"/>
                    </a:ext>
                  </a:extLst>
                </a:gridCol>
              </a:tblGrid>
              <a:tr h="114300">
                <a:tc>
                  <a:txBody>
                    <a:bodyPr/>
                    <a:lstStyle/>
                    <a:p>
                      <a:pPr algn="l" fontAlgn="b"/>
                      <a:r>
                        <a:rPr lang="en-AU" sz="800" b="1" i="0" u="none" strike="noStrike" dirty="0">
                          <a:solidFill>
                            <a:schemeClr val="tx1"/>
                          </a:solidFill>
                          <a:effectLst/>
                          <a:latin typeface="Calibri" panose="020F0502020204030204" pitchFamily="34" charset="0"/>
                        </a:rPr>
                        <a:t>Legend:</a:t>
                      </a:r>
                    </a:p>
                  </a:txBody>
                  <a:tcPr marL="6350" marR="6350" marT="6350" marB="0" anchor="b">
                    <a:lnL>
                      <a:noFill/>
                    </a:lnL>
                    <a:lnR>
                      <a:noFill/>
                    </a:lnR>
                    <a:lnT>
                      <a:noFill/>
                    </a:lnT>
                    <a:lnB>
                      <a:noFill/>
                    </a:lnB>
                  </a:tcPr>
                </a:tc>
                <a:extLst>
                  <a:ext uri="{0D108BD9-81ED-4DB2-BD59-A6C34878D82A}">
                    <a16:rowId xmlns:a16="http://schemas.microsoft.com/office/drawing/2014/main" val="2318538058"/>
                  </a:ext>
                </a:extLst>
              </a:tr>
              <a:tr h="114300">
                <a:tc>
                  <a:txBody>
                    <a:bodyPr/>
                    <a:lstStyle/>
                    <a:p>
                      <a:pPr algn="l" fontAlgn="b"/>
                      <a:r>
                        <a:rPr lang="en-AU" sz="800" b="0" i="0" u="none" strike="noStrike" dirty="0">
                          <a:solidFill>
                            <a:srgbClr val="000000"/>
                          </a:solidFill>
                          <a:effectLst/>
                          <a:latin typeface="Calibri" panose="020F0502020204030204" pitchFamily="34" charset="0"/>
                        </a:rPr>
                        <a:t>0-33%</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48457926"/>
                  </a:ext>
                </a:extLst>
              </a:tr>
              <a:tr h="114300">
                <a:tc>
                  <a:txBody>
                    <a:bodyPr/>
                    <a:lstStyle/>
                    <a:p>
                      <a:pPr algn="l" fontAlgn="b"/>
                      <a:r>
                        <a:rPr lang="en-AU" sz="800" b="0" i="0" u="none" strike="noStrike">
                          <a:solidFill>
                            <a:srgbClr val="000000"/>
                          </a:solidFill>
                          <a:effectLst/>
                          <a:latin typeface="Calibri" panose="020F0502020204030204" pitchFamily="34" charset="0"/>
                        </a:rPr>
                        <a:t>34-66%</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535994836"/>
                  </a:ext>
                </a:extLst>
              </a:tr>
              <a:tr h="114300">
                <a:tc>
                  <a:txBody>
                    <a:bodyPr/>
                    <a:lstStyle/>
                    <a:p>
                      <a:pPr algn="l" fontAlgn="b"/>
                      <a:r>
                        <a:rPr lang="en-AU" sz="800" b="0" i="0" u="none" strike="noStrike">
                          <a:solidFill>
                            <a:srgbClr val="000000"/>
                          </a:solidFill>
                          <a:effectLst/>
                          <a:latin typeface="Calibri" panose="020F0502020204030204" pitchFamily="34" charset="0"/>
                        </a:rPr>
                        <a:t>67-99%</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1239059164"/>
                  </a:ext>
                </a:extLst>
              </a:tr>
              <a:tr h="114300">
                <a:tc>
                  <a:txBody>
                    <a:bodyPr/>
                    <a:lstStyle/>
                    <a:p>
                      <a:pPr algn="l" fontAlgn="b"/>
                      <a:r>
                        <a:rPr lang="en-AU" sz="800" b="0" i="0" u="none" strike="noStrike" dirty="0">
                          <a:solidFill>
                            <a:srgbClr val="000000"/>
                          </a:solidFill>
                          <a:effectLst/>
                          <a:latin typeface="Calibri" panose="020F0502020204030204" pitchFamily="34" charset="0"/>
                        </a:rPr>
                        <a:t>100%</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val="7036655"/>
                  </a:ext>
                </a:extLst>
              </a:tr>
            </a:tbl>
          </a:graphicData>
        </a:graphic>
      </p:graphicFrame>
      <p:pic>
        <p:nvPicPr>
          <p:cNvPr id="6" name="Picture 5">
            <a:extLst>
              <a:ext uri="{FF2B5EF4-FFF2-40B4-BE49-F238E27FC236}">
                <a16:creationId xmlns:a16="http://schemas.microsoft.com/office/drawing/2014/main" id="{4D8CAA1C-36A8-B1E0-2B7B-1DA774FED43D}"/>
              </a:ext>
            </a:extLst>
          </p:cNvPr>
          <p:cNvPicPr>
            <a:picLocks noChangeAspect="1"/>
          </p:cNvPicPr>
          <p:nvPr/>
        </p:nvPicPr>
        <p:blipFill>
          <a:blip r:embed="rId4"/>
          <a:stretch>
            <a:fillRect/>
          </a:stretch>
        </p:blipFill>
        <p:spPr>
          <a:xfrm>
            <a:off x="935538" y="1496871"/>
            <a:ext cx="10037255" cy="4864401"/>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4341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boat, outdoor, transport&#10;&#10;Description automatically generated">
            <a:extLst>
              <a:ext uri="{FF2B5EF4-FFF2-40B4-BE49-F238E27FC236}">
                <a16:creationId xmlns:a16="http://schemas.microsoft.com/office/drawing/2014/main" id="{3AF26B32-4E5A-884D-E371-0447881E9832}"/>
              </a:ext>
            </a:extLst>
          </p:cNvPr>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0" y="4594525"/>
            <a:ext cx="12192000" cy="2266950"/>
          </a:xfrm>
          <a:prstGeom prst="rect">
            <a:avLst/>
          </a:prstGeom>
          <a:gradFill flip="none" rotWithShape="1">
            <a:gsLst>
              <a:gs pos="1000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Maturity Scores 2022 (YTD-1)</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12" name="Picture 11">
            <a:extLst>
              <a:ext uri="{FF2B5EF4-FFF2-40B4-BE49-F238E27FC236}">
                <a16:creationId xmlns:a16="http://schemas.microsoft.com/office/drawing/2014/main" id="{45D72D5E-F083-30B4-4A8F-245F1283AC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5538" y="1496057"/>
            <a:ext cx="10037255" cy="4866030"/>
          </a:xfrm>
          <a:prstGeom prst="rect">
            <a:avLst/>
          </a:prstGeom>
          <a:effectLst>
            <a:outerShdw blurRad="50800" dist="88900" dir="2700000" algn="tl" rotWithShape="0">
              <a:prstClr val="black">
                <a:alpha val="40000"/>
              </a:prstClr>
            </a:outerShdw>
          </a:effectLst>
        </p:spPr>
      </p:pic>
      <p:graphicFrame>
        <p:nvGraphicFramePr>
          <p:cNvPr id="16" name="Table 15">
            <a:extLst>
              <a:ext uri="{FF2B5EF4-FFF2-40B4-BE49-F238E27FC236}">
                <a16:creationId xmlns:a16="http://schemas.microsoft.com/office/drawing/2014/main" id="{811C04DC-6094-72A8-806F-CF819945A04E}"/>
              </a:ext>
            </a:extLst>
          </p:cNvPr>
          <p:cNvGraphicFramePr>
            <a:graphicFrameLocks noGrp="1"/>
          </p:cNvGraphicFramePr>
          <p:nvPr>
            <p:extLst>
              <p:ext uri="{D42A27DB-BD31-4B8C-83A1-F6EECF244321}">
                <p14:modId xmlns:p14="http://schemas.microsoft.com/office/powerpoint/2010/main" val="621648480"/>
              </p:ext>
            </p:extLst>
          </p:nvPr>
        </p:nvGraphicFramePr>
        <p:xfrm>
          <a:off x="11235231" y="5719107"/>
          <a:ext cx="673100" cy="641350"/>
        </p:xfrm>
        <a:graphic>
          <a:graphicData uri="http://schemas.openxmlformats.org/drawingml/2006/table">
            <a:tbl>
              <a:tblPr>
                <a:effectLst>
                  <a:outerShdw blurRad="50800" dist="38100" dir="2700000" algn="tl" rotWithShape="0">
                    <a:prstClr val="black">
                      <a:alpha val="40000"/>
                    </a:prstClr>
                  </a:outerShdw>
                </a:effectLst>
              </a:tblPr>
              <a:tblGrid>
                <a:gridCol w="673100">
                  <a:extLst>
                    <a:ext uri="{9D8B030D-6E8A-4147-A177-3AD203B41FA5}">
                      <a16:colId xmlns:a16="http://schemas.microsoft.com/office/drawing/2014/main" val="2475586161"/>
                    </a:ext>
                  </a:extLst>
                </a:gridCol>
              </a:tblGrid>
              <a:tr h="114300">
                <a:tc>
                  <a:txBody>
                    <a:bodyPr/>
                    <a:lstStyle/>
                    <a:p>
                      <a:pPr algn="l" fontAlgn="b"/>
                      <a:r>
                        <a:rPr lang="en-AU" sz="800" b="1" i="0" u="none" strike="noStrike" dirty="0">
                          <a:solidFill>
                            <a:schemeClr val="tx1"/>
                          </a:solidFill>
                          <a:effectLst/>
                          <a:latin typeface="Calibri" panose="020F0502020204030204" pitchFamily="34" charset="0"/>
                        </a:rPr>
                        <a:t>Legend:</a:t>
                      </a:r>
                    </a:p>
                  </a:txBody>
                  <a:tcPr marL="6350" marR="6350" marT="6350" marB="0" anchor="b">
                    <a:lnL>
                      <a:noFill/>
                    </a:lnL>
                    <a:lnR>
                      <a:noFill/>
                    </a:lnR>
                    <a:lnT>
                      <a:noFill/>
                    </a:lnT>
                    <a:lnB>
                      <a:noFill/>
                    </a:lnB>
                  </a:tcPr>
                </a:tc>
                <a:extLst>
                  <a:ext uri="{0D108BD9-81ED-4DB2-BD59-A6C34878D82A}">
                    <a16:rowId xmlns:a16="http://schemas.microsoft.com/office/drawing/2014/main" val="2318538058"/>
                  </a:ext>
                </a:extLst>
              </a:tr>
              <a:tr h="114300">
                <a:tc>
                  <a:txBody>
                    <a:bodyPr/>
                    <a:lstStyle/>
                    <a:p>
                      <a:pPr algn="l" fontAlgn="b"/>
                      <a:r>
                        <a:rPr lang="en-AU" sz="800" b="0" i="0" u="none" strike="noStrike" dirty="0">
                          <a:solidFill>
                            <a:srgbClr val="000000"/>
                          </a:solidFill>
                          <a:effectLst/>
                          <a:latin typeface="Calibri" panose="020F0502020204030204" pitchFamily="34" charset="0"/>
                        </a:rPr>
                        <a:t>0-33%</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48457926"/>
                  </a:ext>
                </a:extLst>
              </a:tr>
              <a:tr h="114300">
                <a:tc>
                  <a:txBody>
                    <a:bodyPr/>
                    <a:lstStyle/>
                    <a:p>
                      <a:pPr algn="l" fontAlgn="b"/>
                      <a:r>
                        <a:rPr lang="en-AU" sz="800" b="0" i="0" u="none" strike="noStrike">
                          <a:solidFill>
                            <a:srgbClr val="000000"/>
                          </a:solidFill>
                          <a:effectLst/>
                          <a:latin typeface="Calibri" panose="020F0502020204030204" pitchFamily="34" charset="0"/>
                        </a:rPr>
                        <a:t>34-66%</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535994836"/>
                  </a:ext>
                </a:extLst>
              </a:tr>
              <a:tr h="114300">
                <a:tc>
                  <a:txBody>
                    <a:bodyPr/>
                    <a:lstStyle/>
                    <a:p>
                      <a:pPr algn="l" fontAlgn="b"/>
                      <a:r>
                        <a:rPr lang="en-AU" sz="800" b="0" i="0" u="none" strike="noStrike">
                          <a:solidFill>
                            <a:srgbClr val="000000"/>
                          </a:solidFill>
                          <a:effectLst/>
                          <a:latin typeface="Calibri" panose="020F0502020204030204" pitchFamily="34" charset="0"/>
                        </a:rPr>
                        <a:t>67-99%</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1239059164"/>
                  </a:ext>
                </a:extLst>
              </a:tr>
              <a:tr h="114300">
                <a:tc>
                  <a:txBody>
                    <a:bodyPr/>
                    <a:lstStyle/>
                    <a:p>
                      <a:pPr algn="l" fontAlgn="b"/>
                      <a:r>
                        <a:rPr lang="en-AU" sz="800" b="0" i="0" u="none" strike="noStrike" dirty="0">
                          <a:solidFill>
                            <a:srgbClr val="000000"/>
                          </a:solidFill>
                          <a:effectLst/>
                          <a:latin typeface="Calibri" panose="020F0502020204030204" pitchFamily="34" charset="0"/>
                        </a:rPr>
                        <a:t>100%</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val="7036655"/>
                  </a:ext>
                </a:extLst>
              </a:tr>
            </a:tbl>
          </a:graphicData>
        </a:graphic>
      </p:graphicFrame>
    </p:spTree>
    <p:extLst>
      <p:ext uri="{BB962C8B-B14F-4D97-AF65-F5344CB8AC3E}">
        <p14:creationId xmlns:p14="http://schemas.microsoft.com/office/powerpoint/2010/main" val="358142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boat, outdoor, transport&#10;&#10;Description automatically generated">
            <a:extLst>
              <a:ext uri="{FF2B5EF4-FFF2-40B4-BE49-F238E27FC236}">
                <a16:creationId xmlns:a16="http://schemas.microsoft.com/office/drawing/2014/main" id="{3AF26B32-4E5A-884D-E371-0447881E9832}"/>
              </a:ext>
            </a:extLst>
          </p:cNvPr>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0" y="4594525"/>
            <a:ext cx="12192000" cy="2266950"/>
          </a:xfrm>
          <a:prstGeom prst="rect">
            <a:avLst/>
          </a:prstGeom>
          <a:gradFill flip="none" rotWithShape="1">
            <a:gsLst>
              <a:gs pos="1000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Maturity Scores 2021 (YTD-2)</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23" name="Picture 22">
            <a:extLst>
              <a:ext uri="{FF2B5EF4-FFF2-40B4-BE49-F238E27FC236}">
                <a16:creationId xmlns:a16="http://schemas.microsoft.com/office/drawing/2014/main" id="{63C471BA-F24E-FDC1-851C-F0FBF70B46E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7208" y="1490696"/>
            <a:ext cx="10035581" cy="4866028"/>
          </a:xfrm>
          <a:prstGeom prst="rect">
            <a:avLst/>
          </a:prstGeom>
          <a:effectLst>
            <a:outerShdw blurRad="50800" dist="88900" dir="2700000" algn="tl" rotWithShape="0">
              <a:prstClr val="black">
                <a:alpha val="40000"/>
              </a:prstClr>
            </a:outerShdw>
          </a:effectLst>
        </p:spPr>
      </p:pic>
      <p:graphicFrame>
        <p:nvGraphicFramePr>
          <p:cNvPr id="25" name="Table 24">
            <a:extLst>
              <a:ext uri="{FF2B5EF4-FFF2-40B4-BE49-F238E27FC236}">
                <a16:creationId xmlns:a16="http://schemas.microsoft.com/office/drawing/2014/main" id="{B41C725D-5368-0C65-0F45-A9131E9FA82B}"/>
              </a:ext>
            </a:extLst>
          </p:cNvPr>
          <p:cNvGraphicFramePr>
            <a:graphicFrameLocks noGrp="1"/>
          </p:cNvGraphicFramePr>
          <p:nvPr>
            <p:extLst>
              <p:ext uri="{D42A27DB-BD31-4B8C-83A1-F6EECF244321}">
                <p14:modId xmlns:p14="http://schemas.microsoft.com/office/powerpoint/2010/main" val="2596011969"/>
              </p:ext>
            </p:extLst>
          </p:nvPr>
        </p:nvGraphicFramePr>
        <p:xfrm>
          <a:off x="11235231" y="5719107"/>
          <a:ext cx="673100" cy="641350"/>
        </p:xfrm>
        <a:graphic>
          <a:graphicData uri="http://schemas.openxmlformats.org/drawingml/2006/table">
            <a:tbl>
              <a:tblPr>
                <a:effectLst>
                  <a:outerShdw blurRad="50800" dist="38100" dir="2700000" algn="tl" rotWithShape="0">
                    <a:prstClr val="black">
                      <a:alpha val="40000"/>
                    </a:prstClr>
                  </a:outerShdw>
                </a:effectLst>
              </a:tblPr>
              <a:tblGrid>
                <a:gridCol w="673100">
                  <a:extLst>
                    <a:ext uri="{9D8B030D-6E8A-4147-A177-3AD203B41FA5}">
                      <a16:colId xmlns:a16="http://schemas.microsoft.com/office/drawing/2014/main" val="2475586161"/>
                    </a:ext>
                  </a:extLst>
                </a:gridCol>
              </a:tblGrid>
              <a:tr h="114300">
                <a:tc>
                  <a:txBody>
                    <a:bodyPr/>
                    <a:lstStyle/>
                    <a:p>
                      <a:pPr algn="l" fontAlgn="b"/>
                      <a:r>
                        <a:rPr lang="en-AU" sz="800" b="1" i="0" u="none" strike="noStrike" dirty="0">
                          <a:solidFill>
                            <a:schemeClr val="tx1"/>
                          </a:solidFill>
                          <a:effectLst/>
                          <a:latin typeface="Calibri" panose="020F0502020204030204" pitchFamily="34" charset="0"/>
                        </a:rPr>
                        <a:t>Legend:</a:t>
                      </a:r>
                    </a:p>
                  </a:txBody>
                  <a:tcPr marL="6350" marR="6350" marT="6350" marB="0" anchor="b">
                    <a:lnL>
                      <a:noFill/>
                    </a:lnL>
                    <a:lnR>
                      <a:noFill/>
                    </a:lnR>
                    <a:lnT>
                      <a:noFill/>
                    </a:lnT>
                    <a:lnB>
                      <a:noFill/>
                    </a:lnB>
                  </a:tcPr>
                </a:tc>
                <a:extLst>
                  <a:ext uri="{0D108BD9-81ED-4DB2-BD59-A6C34878D82A}">
                    <a16:rowId xmlns:a16="http://schemas.microsoft.com/office/drawing/2014/main" val="2318538058"/>
                  </a:ext>
                </a:extLst>
              </a:tr>
              <a:tr h="114300">
                <a:tc>
                  <a:txBody>
                    <a:bodyPr/>
                    <a:lstStyle/>
                    <a:p>
                      <a:pPr algn="l" fontAlgn="b"/>
                      <a:r>
                        <a:rPr lang="en-AU" sz="800" b="0" i="0" u="none" strike="noStrike" dirty="0">
                          <a:solidFill>
                            <a:srgbClr val="000000"/>
                          </a:solidFill>
                          <a:effectLst/>
                          <a:latin typeface="Calibri" panose="020F0502020204030204" pitchFamily="34" charset="0"/>
                        </a:rPr>
                        <a:t>0-33%</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val="48457926"/>
                  </a:ext>
                </a:extLst>
              </a:tr>
              <a:tr h="114300">
                <a:tc>
                  <a:txBody>
                    <a:bodyPr/>
                    <a:lstStyle/>
                    <a:p>
                      <a:pPr algn="l" fontAlgn="b"/>
                      <a:r>
                        <a:rPr lang="en-AU" sz="800" b="0" i="0" u="none" strike="noStrike">
                          <a:solidFill>
                            <a:srgbClr val="000000"/>
                          </a:solidFill>
                          <a:effectLst/>
                          <a:latin typeface="Calibri" panose="020F0502020204030204" pitchFamily="34" charset="0"/>
                        </a:rPr>
                        <a:t>34-66%</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535994836"/>
                  </a:ext>
                </a:extLst>
              </a:tr>
              <a:tr h="114300">
                <a:tc>
                  <a:txBody>
                    <a:bodyPr/>
                    <a:lstStyle/>
                    <a:p>
                      <a:pPr algn="l" fontAlgn="b"/>
                      <a:r>
                        <a:rPr lang="en-AU" sz="800" b="0" i="0" u="none" strike="noStrike">
                          <a:solidFill>
                            <a:srgbClr val="000000"/>
                          </a:solidFill>
                          <a:effectLst/>
                          <a:latin typeface="Calibri" panose="020F0502020204030204" pitchFamily="34" charset="0"/>
                        </a:rPr>
                        <a:t>67-99%</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1239059164"/>
                  </a:ext>
                </a:extLst>
              </a:tr>
              <a:tr h="114300">
                <a:tc>
                  <a:txBody>
                    <a:bodyPr/>
                    <a:lstStyle/>
                    <a:p>
                      <a:pPr algn="l" fontAlgn="b"/>
                      <a:r>
                        <a:rPr lang="en-AU" sz="800" b="0" i="0" u="none" strike="noStrike" dirty="0">
                          <a:solidFill>
                            <a:srgbClr val="000000"/>
                          </a:solidFill>
                          <a:effectLst/>
                          <a:latin typeface="Calibri" panose="020F0502020204030204" pitchFamily="34" charset="0"/>
                        </a:rPr>
                        <a:t>100%</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val="7036655"/>
                  </a:ext>
                </a:extLst>
              </a:tr>
            </a:tbl>
          </a:graphicData>
        </a:graphic>
      </p:graphicFrame>
    </p:spTree>
    <p:extLst>
      <p:ext uri="{BB962C8B-B14F-4D97-AF65-F5344CB8AC3E}">
        <p14:creationId xmlns:p14="http://schemas.microsoft.com/office/powerpoint/2010/main" val="154172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now, outdoor, nature, slope&#10;&#10;Description automatically generated">
            <a:extLst>
              <a:ext uri="{FF2B5EF4-FFF2-40B4-BE49-F238E27FC236}">
                <a16:creationId xmlns:a16="http://schemas.microsoft.com/office/drawing/2014/main" id="{FCEA7FB1-A7B2-8844-C18B-21C1B6D9DC8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595097"/>
            <a:ext cx="12192000" cy="2266950"/>
          </a:xfrm>
          <a:prstGeom prst="rect">
            <a:avLst/>
          </a:prstGeom>
        </p:spPr>
      </p:pic>
      <p:sp>
        <p:nvSpPr>
          <p:cNvPr id="8" name="TextBox 7">
            <a:extLst>
              <a:ext uri="{FF2B5EF4-FFF2-40B4-BE49-F238E27FC236}">
                <a16:creationId xmlns:a16="http://schemas.microsoft.com/office/drawing/2014/main" id="{E5DF187F-31CA-CAEA-5065-58AA0C30B7C4}"/>
              </a:ext>
            </a:extLst>
          </p:cNvPr>
          <p:cNvSpPr txBox="1"/>
          <p:nvPr/>
        </p:nvSpPr>
        <p:spPr>
          <a:xfrm>
            <a:off x="2735247" y="356887"/>
            <a:ext cx="9097452" cy="523220"/>
          </a:xfrm>
          <a:prstGeom prst="rect">
            <a:avLst/>
          </a:prstGeom>
          <a:noFill/>
        </p:spPr>
        <p:txBody>
          <a:bodyPr wrap="square" rtlCol="0" anchor="ctr">
            <a:spAutoFit/>
          </a:bodyPr>
          <a:lstStyle/>
          <a:p>
            <a:r>
              <a:rPr lang="en-AU" sz="2800" dirty="0">
                <a:solidFill>
                  <a:srgbClr val="041E42"/>
                </a:solidFill>
                <a:latin typeface="Arial" panose="020B0604020202020204" pitchFamily="34" charset="0"/>
                <a:cs typeface="Arial" panose="020B0604020202020204" pitchFamily="34" charset="0"/>
              </a:rPr>
              <a:t>Results: Maturity Dashboard 2023 (YTD)</a:t>
            </a:r>
          </a:p>
        </p:txBody>
      </p:sp>
      <p:cxnSp>
        <p:nvCxnSpPr>
          <p:cNvPr id="11" name="Straight Connector 10">
            <a:extLst>
              <a:ext uri="{FF2B5EF4-FFF2-40B4-BE49-F238E27FC236}">
                <a16:creationId xmlns:a16="http://schemas.microsoft.com/office/drawing/2014/main" id="{48E53064-215E-0B9D-BEC2-A8CB645E8ACB}"/>
              </a:ext>
            </a:extLst>
          </p:cNvPr>
          <p:cNvCxnSpPr>
            <a:cxnSpLocks/>
          </p:cNvCxnSpPr>
          <p:nvPr/>
        </p:nvCxnSpPr>
        <p:spPr>
          <a:xfrm>
            <a:off x="2449511" y="193946"/>
            <a:ext cx="0" cy="798188"/>
          </a:xfrm>
          <a:prstGeom prst="line">
            <a:avLst/>
          </a:prstGeom>
          <a:ln w="38100">
            <a:solidFill>
              <a:srgbClr val="041E42"/>
            </a:solidFill>
          </a:ln>
        </p:spPr>
        <p:style>
          <a:lnRef idx="1">
            <a:schemeClr val="dk1"/>
          </a:lnRef>
          <a:fillRef idx="0">
            <a:schemeClr val="dk1"/>
          </a:fillRef>
          <a:effectRef idx="0">
            <a:schemeClr val="dk1"/>
          </a:effectRef>
          <a:fontRef idx="minor">
            <a:schemeClr val="tx1"/>
          </a:fontRef>
        </p:style>
      </p:cxnSp>
      <p:pic>
        <p:nvPicPr>
          <p:cNvPr id="14" name="Picture 13" descr="A picture containing logo&#10;&#10;Description automatically generated">
            <a:extLst>
              <a:ext uri="{FF2B5EF4-FFF2-40B4-BE49-F238E27FC236}">
                <a16:creationId xmlns:a16="http://schemas.microsoft.com/office/drawing/2014/main" id="{78493B05-0EBB-B0C7-2E1C-2DF990954C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183" y="171553"/>
            <a:ext cx="1908328" cy="820581"/>
          </a:xfrm>
          <a:prstGeom prst="rect">
            <a:avLst/>
          </a:prstGeom>
        </p:spPr>
      </p:pic>
      <p:pic>
        <p:nvPicPr>
          <p:cNvPr id="3" name="Picture 2">
            <a:extLst>
              <a:ext uri="{FF2B5EF4-FFF2-40B4-BE49-F238E27FC236}">
                <a16:creationId xmlns:a16="http://schemas.microsoft.com/office/drawing/2014/main" id="{4A30ADAF-DE51-5B8D-33AD-EC5B0F2B7F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539" y="1501053"/>
            <a:ext cx="10037256" cy="4861034"/>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908774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EB0419DD2F2948A0EE6C31597DFB44" ma:contentTypeVersion="15" ma:contentTypeDescription="Create a new document." ma:contentTypeScope="" ma:versionID="7de399e110138340845cffc2dd190dc1">
  <xsd:schema xmlns:xsd="http://www.w3.org/2001/XMLSchema" xmlns:xs="http://www.w3.org/2001/XMLSchema" xmlns:p="http://schemas.microsoft.com/office/2006/metadata/properties" xmlns:ns2="c844e894-b49d-42ff-9a3e-812b35d20a4a" xmlns:ns3="bf806a47-6278-49d4-b781-dedfa1c46618" targetNamespace="http://schemas.microsoft.com/office/2006/metadata/properties" ma:root="true" ma:fieldsID="f815bd35628db1a0c1bc8d3487b710d0" ns2:_="" ns3:_="">
    <xsd:import namespace="c844e894-b49d-42ff-9a3e-812b35d20a4a"/>
    <xsd:import namespace="bf806a47-6278-49d4-b781-dedfa1c4661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4e894-b49d-42ff-9a3e-812b35d20a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c79e155-ac74-404d-9c0e-4ecfdcb5522a}" ma:internalName="TaxCatchAll" ma:showField="CatchAllData" ma:web="c844e894-b49d-42ff-9a3e-812b35d20a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806a47-6278-49d4-b781-dedfa1c4661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9f1a262-4365-4815-9c05-0c0e31cee9b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806a47-6278-49d4-b781-dedfa1c46618">
      <Terms xmlns="http://schemas.microsoft.com/office/infopath/2007/PartnerControls"/>
    </lcf76f155ced4ddcb4097134ff3c332f>
    <TaxCatchAll xmlns="c844e894-b49d-42ff-9a3e-812b35d20a4a" xsi:nil="true"/>
    <_Flow_SignoffStatus xmlns="bf806a47-6278-49d4-b781-dedfa1c46618" xsi:nil="true"/>
  </documentManagement>
</p:properties>
</file>

<file path=customXml/itemProps1.xml><?xml version="1.0" encoding="utf-8"?>
<ds:datastoreItem xmlns:ds="http://schemas.openxmlformats.org/officeDocument/2006/customXml" ds:itemID="{6DF10786-3874-4D11-8D96-467FC8655BF0}">
  <ds:schemaRefs>
    <ds:schemaRef ds:uri="http://schemas.microsoft.com/sharepoint/v3/contenttype/forms"/>
  </ds:schemaRefs>
</ds:datastoreItem>
</file>

<file path=customXml/itemProps2.xml><?xml version="1.0" encoding="utf-8"?>
<ds:datastoreItem xmlns:ds="http://schemas.openxmlformats.org/officeDocument/2006/customXml" ds:itemID="{8A719685-40E6-423E-9EA9-3C0F0A8B6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4e894-b49d-42ff-9a3e-812b35d20a4a"/>
    <ds:schemaRef ds:uri="bf806a47-6278-49d4-b781-dedfa1c466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0D6F19-9812-473B-A79C-3BCC5F25085B}">
  <ds:schemaRefs>
    <ds:schemaRef ds:uri="c844e894-b49d-42ff-9a3e-812b35d20a4a"/>
    <ds:schemaRef ds:uri="http://purl.org/dc/dcmitype/"/>
    <ds:schemaRef ds:uri="http://purl.org/dc/elements/1.1/"/>
    <ds:schemaRef ds:uri="http://purl.org/dc/terms/"/>
    <ds:schemaRef ds:uri="http://schemas.microsoft.com/office/2006/metadata/properties"/>
    <ds:schemaRef ds:uri="bf806a47-6278-49d4-b781-dedfa1c46618"/>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840</TotalTime>
  <Words>862</Words>
  <Application>Microsoft Office PowerPoint</Application>
  <PresentationFormat>Widescreen</PresentationFormat>
  <Paragraphs>157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Stephanie Black</cp:lastModifiedBy>
  <cp:revision>1</cp:revision>
  <dcterms:created xsi:type="dcterms:W3CDTF">2022-07-22T05:07:51Z</dcterms:created>
  <dcterms:modified xsi:type="dcterms:W3CDTF">2024-01-08T08:13:40Z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0x010100DDEB0419DD2F2948A0EE6C31597DFB44</vt:lpwstr>
  </property>
  <property fmtid="{D5CDD505-2E9C-101B-9397-08002B2CF9AE}" pid="3" name="Order">
    <vt:r8>10204200</vt:r8>
  </property>
  <property fmtid="{D5CDD505-2E9C-101B-9397-08002B2CF9AE}" pid="4" name="MediaServiceImageTags">
    <vt:lpwstr/>
  </property>
</Properties>
</file>